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comment2.xml" ContentType="application/vnd.openxmlformats-officedocument.presentationml.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8" r:id="rId1"/>
    <p:sldMasterId id="2147483739" r:id="rId2"/>
    <p:sldMasterId id="2147483740" r:id="rId3"/>
    <p:sldMasterId id="2147483741" r:id="rId4"/>
  </p:sldMasterIdLst>
  <p:notesMasterIdLst>
    <p:notesMasterId r:id="rId4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x="9144000" cy="6858000" type="screen4x3"/>
  <p:notesSz cx="6858000" cy="9144000"/>
  <p:embeddedFontLst>
    <p:embeddedFont>
      <p:font typeface="Calibri" panose="020F0502020204030204" pitchFamily="34" charset="0"/>
      <p:regular r:id="rId47"/>
      <p:bold r:id="rId48"/>
      <p:italic r:id="rId49"/>
      <p:boldItalic r:id="rId50"/>
    </p:embeddedFont>
    <p:embeddedFont>
      <p:font typeface="Century Gothic" panose="020B0502020202020204" pitchFamily="34" charset="0"/>
      <p:regular r:id="rId51"/>
      <p:bold r:id="rId52"/>
      <p:italic r:id="rId53"/>
      <p:boldItalic r:id="rId54"/>
    </p:embeddedFont>
    <p:embeddedFont>
      <p:font typeface="Allerta" panose="020B0604020202020204" charset="0"/>
      <p:regular r:id="rId55"/>
    </p:embeddedFont>
    <p:embeddedFont>
      <p:font typeface="Lucida Sans" panose="020B060203050402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ey Swanson" initials="" lastIdx="2" clrIdx="0"/>
  <p:cmAuthor id="1" name="Janelle Fann" initials="JF" lastIdx="3" clrIdx="1">
    <p:extLst>
      <p:ext uri="{19B8F6BF-5375-455C-9EA6-DF929625EA0E}">
        <p15:presenceInfo xmlns:p15="http://schemas.microsoft.com/office/powerpoint/2012/main" userId="Janelle F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6AF8FAB-C3E1-4336-8868-5DBD4BDAE85E}">
  <a:tblStyle styleId="{C6AF8FAB-C3E1-4336-8868-5DBD4BDAE85E}" styleName="Table_0">
    <a:wholeTbl>
      <a:tcTxStyle b="off" i="off">
        <a:font>
          <a:latin typeface="Times New Roman"/>
          <a:ea typeface="Times New Roman"/>
          <a:cs typeface="Times New Roman"/>
        </a:font>
        <a:srgbClr val="000000"/>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5AEBD121-F7FE-4D77-9755-2E61E3A77A49}" styleName="Table_1"/>
  <a:tblStyle styleId="{09DC5FA3-5B7D-420C-BF6A-2F708FD2D1DF}" styleName="Table_2">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045" autoAdjust="0"/>
  </p:normalViewPr>
  <p:slideViewPr>
    <p:cSldViewPr snapToGrid="0">
      <p:cViewPr>
        <p:scale>
          <a:sx n="73" d="100"/>
          <a:sy n="73" d="100"/>
        </p:scale>
        <p:origin x="900"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8.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6.fntdata"/><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5.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openxmlformats.org/officeDocument/2006/relationships/font" Target="fonts/font13.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1-27T01:29:30.996" idx="1">
    <p:pos x="6000" y="0"/>
    <p:text>For each strategy, explain why it is a scaffold rather than just part of the teaching.  So- for this version- giving students a purpose for reading or chunking the text can help with ind readers who struggle to carry the meaning across the text.  The strategy for read aloud is a scaffold that can also benefit the whole class-- it supports the same need, but can be applied to all students.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7-01-27T01:38:43.154" idx="2">
    <p:pos x="6000" y="0"/>
    <p:text>I had noted that Adrienne was going to do the "Do's and Don'ts" portion and I said that on the recording.  If I am remembering wrong we'll want to redo that portion.  +jbeltramini@studentsachieve.net let me know!
_Assigned to Jennie Beltramini_</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Shape 5"/>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dirty="0"/>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lvl1pPr>
              <a:defRPr>
                <a:latin typeface="Calibri" panose="020F0502020204030204" pitchFamily="34" charset="0"/>
              </a:defRPr>
            </a:lvl1pPr>
          </a:lstStyle>
          <a:p>
            <a:pPr algn="r">
              <a:buSzPct val="25000"/>
            </a:pPr>
            <a:fld id="{00000000-1234-1234-1234-123412341234}" type="slidenum">
              <a:rPr lang="en-US" sz="1200" smtClean="0">
                <a:solidFill>
                  <a:schemeClr val="dk1"/>
                </a:solidFill>
                <a:ea typeface="Calibri"/>
                <a:cs typeface="Calibri"/>
                <a:sym typeface="Calibri"/>
              </a:rPr>
              <a:pPr algn="r">
                <a:buSzPct val="25000"/>
              </a:pP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246397758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useo Sans 100" panose="02000000000000000000" pitchFamily="50"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achievethecore.org/aligned/a-1st-grade-teachers-thoughts-on-the-core-knowledge-language-arts-curriculum/"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s://docs.google.com/viewerng/viewer?url=http://achievethecore.org/aligned/wp-content/uploads/2016/08/Supports-for-Struggling-Readers-Resource.pdf" TargetMode="External"/><Relationship Id="rId4" Type="http://schemas.openxmlformats.org/officeDocument/2006/relationships/hyperlink" Target="http://achievethecore.org/aligned/supporting-all-learners-with-complex-texts/"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Shape 65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60" name="Shape 66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panose="020F0502020204030204" pitchFamily="34" charset="0"/>
                <a:sym typeface="Calibri"/>
              </a:rPr>
              <a:t>Handouts:</a:t>
            </a:r>
            <a:br>
              <a:rPr lang="en-US" sz="1200" b="0" i="0" u="none" strike="noStrike" cap="none" dirty="0">
                <a:solidFill>
                  <a:schemeClr val="dk1"/>
                </a:solidFill>
                <a:latin typeface="Calibri" panose="020F0502020204030204" pitchFamily="34" charset="0"/>
                <a:sym typeface="Calibri"/>
              </a:rPr>
            </a:br>
            <a:endParaRPr lang="en-US" sz="1200" b="0" i="0" u="none" strike="noStrike" cap="none" dirty="0">
              <a:solidFill>
                <a:schemeClr val="dk1"/>
              </a:solidFill>
              <a:latin typeface="Calibri" panose="020F0502020204030204" pitchFamily="34" charset="0"/>
              <a:sym typeface="Calibri"/>
            </a:endParaRPr>
          </a:p>
        </p:txBody>
      </p:sp>
      <p:sp>
        <p:nvSpPr>
          <p:cNvPr id="661" name="Shape 66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ea typeface="Calibri"/>
                <a:cs typeface="Calibri"/>
                <a:sym typeface="Calibri"/>
              </a:rPr>
              <a:t>1</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3535771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Shape 72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latin typeface="Calibri" panose="020F0502020204030204" pitchFamily="34" charset="0"/>
            </a:endParaRPr>
          </a:p>
        </p:txBody>
      </p:sp>
      <p:sp>
        <p:nvSpPr>
          <p:cNvPr id="727" name="Shape 72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5998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Shape 7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33" name="Shape 733"/>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panose="020F0502020204030204" pitchFamily="34" charset="0"/>
                <a:sym typeface="Calibri"/>
              </a:rPr>
              <a:t>Big </a:t>
            </a:r>
            <a:r>
              <a:rPr lang="en-US" sz="1200" b="1" i="0" u="none" strike="noStrike" cap="none" dirty="0">
                <a:solidFill>
                  <a:schemeClr val="dk1"/>
                </a:solidFill>
                <a:latin typeface="Calibri" panose="020F0502020204030204" pitchFamily="34" charset="0"/>
                <a:sym typeface="Calibri"/>
              </a:rPr>
              <a:t>Idea: </a:t>
            </a:r>
          </a:p>
          <a:p>
            <a:pPr marL="0" marR="0" lvl="0" indent="0" algn="l" rtl="0">
              <a:spcBef>
                <a:spcPts val="0"/>
              </a:spcBef>
              <a:spcAft>
                <a:spcPts val="0"/>
              </a:spcAft>
              <a:buClr>
                <a:schemeClr val="dk1"/>
              </a:buClr>
              <a:buSzPct val="25000"/>
              <a:buFont typeface="Calibri"/>
              <a:buNone/>
            </a:pPr>
            <a:endParaRPr sz="1200" b="1" i="0" u="none" strike="noStrike" cap="none" dirty="0">
              <a:solidFill>
                <a:schemeClr val="dk1"/>
              </a:solidFill>
              <a:latin typeface="Calibri" panose="020F0502020204030204" pitchFamily="34" charset="0"/>
              <a:sym typeface="Calibri"/>
            </a:endParaRPr>
          </a:p>
          <a:p>
            <a:pPr marL="448650" marR="0" lvl="1" indent="-415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Calibri" panose="020F0502020204030204" pitchFamily="34" charset="0"/>
                <a:sym typeface="Calibri"/>
              </a:rPr>
              <a:t> The most important instructional shifts demanded by the CCSS are: text complexity, evidence and building knowledge</a:t>
            </a:r>
          </a:p>
          <a:p>
            <a:pPr marL="448650" marR="0" lvl="1" indent="-4150" algn="l" rtl="0">
              <a:spcBef>
                <a:spcPts val="0"/>
              </a:spcBef>
              <a:spcAft>
                <a:spcPts val="0"/>
              </a:spcAft>
              <a:buClr>
                <a:schemeClr val="dk1"/>
              </a:buClr>
              <a:buSzPct val="25000"/>
              <a:buFont typeface="Arial"/>
              <a:buNone/>
            </a:pPr>
            <a:endParaRPr sz="1200" b="1" i="0" u="none" strike="noStrike" cap="none" dirty="0">
              <a:solidFill>
                <a:schemeClr val="dk1"/>
              </a:solidFill>
              <a:latin typeface="Calibri" panose="020F0502020204030204" pitchFamily="34" charset="0"/>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panose="020F0502020204030204" pitchFamily="34" charset="0"/>
                <a:sym typeface="Calibri"/>
              </a:rPr>
              <a:t>Details:</a:t>
            </a:r>
          </a:p>
          <a:p>
            <a:pPr marL="0" marR="0" lvl="0" indent="0" algn="l" rtl="0">
              <a:spcBef>
                <a:spcPts val="0"/>
              </a:spcBef>
              <a:spcAft>
                <a:spcPts val="0"/>
              </a:spcAft>
              <a:buClr>
                <a:schemeClr val="dk1"/>
              </a:buClr>
              <a:buSzPct val="25000"/>
              <a:buFont typeface="Calibri"/>
              <a:buNone/>
            </a:pPr>
            <a:endParaRPr sz="1200" b="1" i="0" u="none" strike="noStrike" cap="none" dirty="0">
              <a:solidFill>
                <a:schemeClr val="dk1"/>
              </a:solidFill>
              <a:latin typeface="Calibri" panose="020F0502020204030204" pitchFamily="34" charset="0"/>
              <a:sym typeface="Calibri"/>
            </a:endParaRPr>
          </a:p>
          <a:p>
            <a:pPr marL="457200" marR="0" lvl="1" indent="0" algn="l" rtl="0">
              <a:spcBef>
                <a:spcPts val="0"/>
              </a:spcBef>
              <a:spcAft>
                <a:spcPts val="0"/>
              </a:spcAft>
              <a:buClr>
                <a:schemeClr val="dk1"/>
              </a:buClr>
              <a:buSzPct val="100000"/>
              <a:buFont typeface="Arial"/>
              <a:buChar char="•"/>
            </a:pPr>
            <a:r>
              <a:rPr lang="en-US" sz="1200" b="1" i="0" u="none" strike="noStrike" cap="none" dirty="0">
                <a:solidFill>
                  <a:schemeClr val="dk1"/>
                </a:solidFill>
                <a:latin typeface="Calibri" panose="020F0502020204030204" pitchFamily="34" charset="0"/>
                <a:sym typeface="Calibri"/>
              </a:rPr>
              <a:t> Complexity: </a:t>
            </a:r>
            <a:r>
              <a:rPr lang="en-US" sz="1200" b="0" i="0" u="none" strike="noStrike" cap="none" dirty="0">
                <a:solidFill>
                  <a:srgbClr val="000000"/>
                </a:solidFill>
                <a:latin typeface="Calibri" panose="020F0502020204030204" pitchFamily="34" charset="0"/>
                <a:sym typeface="Calibri"/>
              </a:rPr>
              <a:t>Regular practice with complex text and its academic language</a:t>
            </a:r>
          </a:p>
          <a:p>
            <a:pPr marL="457200" marR="0" lvl="1" indent="0" algn="l" rtl="0">
              <a:spcBef>
                <a:spcPts val="0"/>
              </a:spcBef>
              <a:spcAft>
                <a:spcPts val="0"/>
              </a:spcAft>
              <a:buClr>
                <a:srgbClr val="000000"/>
              </a:buClr>
              <a:buSzPct val="100000"/>
              <a:buFont typeface="Arial"/>
              <a:buChar char="•"/>
            </a:pPr>
            <a:r>
              <a:rPr lang="en-US" sz="1200" b="1" i="0" u="none" strike="noStrike" cap="none" dirty="0">
                <a:solidFill>
                  <a:srgbClr val="000000"/>
                </a:solidFill>
                <a:latin typeface="Calibri" panose="020F0502020204030204" pitchFamily="34" charset="0"/>
                <a:sym typeface="Calibri"/>
              </a:rPr>
              <a:t> </a:t>
            </a:r>
            <a:r>
              <a:rPr lang="en-US" sz="1200" b="1" i="0" u="none" strike="noStrike" cap="none" dirty="0">
                <a:solidFill>
                  <a:schemeClr val="dk1"/>
                </a:solidFill>
                <a:latin typeface="Calibri" panose="020F0502020204030204" pitchFamily="34" charset="0"/>
                <a:sym typeface="Calibri"/>
              </a:rPr>
              <a:t>Evidence: </a:t>
            </a:r>
            <a:r>
              <a:rPr lang="en-US" sz="1200" b="0" i="0" u="none" strike="noStrike" cap="none" dirty="0">
                <a:solidFill>
                  <a:srgbClr val="000000"/>
                </a:solidFill>
                <a:latin typeface="Calibri" panose="020F0502020204030204" pitchFamily="34" charset="0"/>
                <a:sym typeface="Calibri"/>
              </a:rPr>
              <a:t>Reading, writing, and speaking grounded in evidence from text</a:t>
            </a:r>
          </a:p>
          <a:p>
            <a:pPr marL="457200" marR="0" lvl="1" indent="0" algn="l" rtl="0">
              <a:spcBef>
                <a:spcPts val="0"/>
              </a:spcBef>
              <a:spcAft>
                <a:spcPts val="0"/>
              </a:spcAft>
              <a:buClr>
                <a:srgbClr val="000000"/>
              </a:buClr>
              <a:buSzPct val="100000"/>
              <a:buFont typeface="Arial"/>
              <a:buChar char="•"/>
            </a:pPr>
            <a:r>
              <a:rPr lang="en-US" sz="1200" b="1" i="0" u="none" strike="noStrike" cap="none" dirty="0">
                <a:solidFill>
                  <a:srgbClr val="000000"/>
                </a:solidFill>
                <a:latin typeface="Calibri" panose="020F0502020204030204" pitchFamily="34" charset="0"/>
                <a:sym typeface="Calibri"/>
              </a:rPr>
              <a:t> </a:t>
            </a:r>
            <a:r>
              <a:rPr lang="en-US" sz="1200" b="1" i="0" u="none" strike="noStrike" cap="none" dirty="0">
                <a:solidFill>
                  <a:schemeClr val="dk1"/>
                </a:solidFill>
                <a:latin typeface="Calibri" panose="020F0502020204030204" pitchFamily="34" charset="0"/>
                <a:sym typeface="Calibri"/>
              </a:rPr>
              <a:t>Knowledge: </a:t>
            </a:r>
            <a:r>
              <a:rPr lang="en-US" sz="1200" b="0" i="0" u="none" strike="noStrike" cap="none" dirty="0">
                <a:solidFill>
                  <a:srgbClr val="000000"/>
                </a:solidFill>
                <a:latin typeface="Calibri" panose="020F0502020204030204" pitchFamily="34" charset="0"/>
                <a:sym typeface="Calibri"/>
              </a:rPr>
              <a:t>Building knowledge through content-rich nonfiction and informational texts</a:t>
            </a:r>
          </a:p>
          <a:p>
            <a:pPr marL="0" marR="0" lvl="0" indent="0" algn="l" rtl="0">
              <a:spcBef>
                <a:spcPts val="0"/>
              </a:spcBef>
              <a:spcAft>
                <a:spcPts val="0"/>
              </a:spcAft>
              <a:buClr>
                <a:schemeClr val="dk1"/>
              </a:buClr>
              <a:buSzPct val="25000"/>
              <a:buFont typeface="Arial"/>
              <a:buNone/>
            </a:pPr>
            <a:endParaRPr sz="1200" b="0" i="0" u="none" strike="noStrike" cap="none" dirty="0">
              <a:solidFill>
                <a:srgbClr val="000000"/>
              </a:solidFill>
              <a:latin typeface="Calibri" panose="020F0502020204030204" pitchFamily="34" charset="0"/>
              <a:sym typeface="Calibri"/>
            </a:endParaRPr>
          </a:p>
          <a:p>
            <a:pPr marL="0" marR="0" lvl="0" indent="0" algn="l" rtl="0">
              <a:spcBef>
                <a:spcPts val="0"/>
              </a:spcBef>
              <a:spcAft>
                <a:spcPts val="0"/>
              </a:spcAft>
              <a:buClr>
                <a:srgbClr val="000000"/>
              </a:buClr>
              <a:buSzPct val="25000"/>
              <a:buFont typeface="Calibri"/>
              <a:buNone/>
            </a:pPr>
            <a:r>
              <a:rPr lang="en-US" sz="1200" b="1" i="0" u="none" strike="noStrike" cap="none" dirty="0">
                <a:solidFill>
                  <a:srgbClr val="000000"/>
                </a:solidFill>
                <a:latin typeface="Calibri" panose="020F0502020204030204" pitchFamily="34" charset="0"/>
                <a:sym typeface="Calibri"/>
              </a:rPr>
              <a:t>Purpose of Module 1:</a:t>
            </a:r>
          </a:p>
          <a:p>
            <a:pPr marL="0" marR="0" lvl="0" indent="0" algn="l" rtl="0">
              <a:spcBef>
                <a:spcPts val="0"/>
              </a:spcBef>
              <a:spcAft>
                <a:spcPts val="0"/>
              </a:spcAft>
              <a:buClr>
                <a:schemeClr val="dk1"/>
              </a:buClr>
              <a:buSzPct val="25000"/>
              <a:buFont typeface="Calibri"/>
              <a:buNone/>
            </a:pPr>
            <a:endParaRPr sz="1200" b="1" i="0" u="none" strike="noStrike" cap="none" dirty="0">
              <a:solidFill>
                <a:srgbClr val="000000"/>
              </a:solidFill>
              <a:latin typeface="Calibri" panose="020F0502020204030204" pitchFamily="34" charset="0"/>
              <a:sym typeface="Calibri"/>
            </a:endParaRPr>
          </a:p>
          <a:p>
            <a:pPr marL="457200" marR="0" lvl="1" indent="0" algn="l" rtl="0">
              <a:spcBef>
                <a:spcPts val="0"/>
              </a:spcBef>
              <a:spcAft>
                <a:spcPts val="0"/>
              </a:spcAft>
              <a:buClr>
                <a:srgbClr val="000000"/>
              </a:buClr>
              <a:buSzPct val="100000"/>
              <a:buFont typeface="Arial"/>
              <a:buChar char="•"/>
            </a:pPr>
            <a:r>
              <a:rPr lang="en-US" sz="1200" b="0" i="0" u="none" strike="noStrike" cap="none" dirty="0">
                <a:solidFill>
                  <a:srgbClr val="000000"/>
                </a:solidFill>
                <a:latin typeface="Calibri" panose="020F0502020204030204" pitchFamily="34" charset="0"/>
                <a:sym typeface="Calibri"/>
              </a:rPr>
              <a:t>Explore the ELA standards through working with anchor standards and identifying relationship between the standards and these 3 shifts</a:t>
            </a:r>
          </a:p>
          <a:p>
            <a:pPr marL="457200" marR="0" lvl="1" indent="0" algn="l" rtl="0">
              <a:spcBef>
                <a:spcPts val="0"/>
              </a:spcBef>
              <a:buClr>
                <a:srgbClr val="000000"/>
              </a:buClr>
              <a:buSzPct val="100000"/>
              <a:buFont typeface="Arial"/>
              <a:buChar char="•"/>
            </a:pPr>
            <a:r>
              <a:rPr lang="en-US" sz="1200" b="0" i="0" u="none" strike="noStrike" cap="none" dirty="0">
                <a:solidFill>
                  <a:srgbClr val="000000"/>
                </a:solidFill>
                <a:latin typeface="Calibri" panose="020F0502020204030204" pitchFamily="34" charset="0"/>
                <a:sym typeface="Calibri"/>
              </a:rPr>
              <a:t>Understand the influence the ACT Between the Lines study had on the CCSS literacy standards.</a:t>
            </a:r>
          </a:p>
        </p:txBody>
      </p:sp>
      <p:sp>
        <p:nvSpPr>
          <p:cNvPr id="734" name="Shape 7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ea typeface="Calibri"/>
                <a:cs typeface="Calibri"/>
                <a:sym typeface="Calibri"/>
              </a:rPr>
              <a:t>11</a:t>
            </a:fld>
            <a:endParaRPr lang="en-US" sz="1200" b="0" i="0" u="none" strike="noStrike" cap="none" dirty="0">
              <a:solidFill>
                <a:schemeClr val="dk1"/>
              </a:solidFill>
              <a:ea typeface="Calibri"/>
              <a:cs typeface="Calibri"/>
              <a:sym typeface="Calibri"/>
            </a:endParaRPr>
          </a:p>
        </p:txBody>
      </p:sp>
    </p:spTree>
    <p:extLst>
      <p:ext uri="{BB962C8B-B14F-4D97-AF65-F5344CB8AC3E}">
        <p14:creationId xmlns:p14="http://schemas.microsoft.com/office/powerpoint/2010/main" val="4241424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Shape 743"/>
          <p:cNvSpPr txBox="1">
            <a:spLocks noGrp="1"/>
          </p:cNvSpPr>
          <p:nvPr>
            <p:ph type="body" idx="1"/>
          </p:nvPr>
        </p:nvSpPr>
        <p:spPr>
          <a:xfrm>
            <a:off x="685800" y="4344024"/>
            <a:ext cx="5486399" cy="4114487"/>
          </a:xfrm>
          <a:prstGeom prst="rect">
            <a:avLst/>
          </a:prstGeom>
        </p:spPr>
        <p:txBody>
          <a:bodyPr lIns="91425" tIns="91425" rIns="91425" bIns="91425" anchor="t" anchorCtr="0">
            <a:noAutofit/>
          </a:bodyPr>
          <a:lstStyle/>
          <a:p>
            <a:pPr lvl="0" rtl="0">
              <a:lnSpc>
                <a:spcPct val="115000"/>
              </a:lnSpc>
              <a:spcBef>
                <a:spcPts val="0"/>
              </a:spcBef>
              <a:buClr>
                <a:schemeClr val="dk1"/>
              </a:buClr>
              <a:buSzPct val="91666"/>
              <a:buFont typeface="Arial"/>
              <a:buNone/>
            </a:pPr>
            <a:r>
              <a:rPr lang="en-US" dirty="0">
                <a:latin typeface="Calibri" panose="020F0502020204030204" pitchFamily="34" charset="0"/>
                <a:ea typeface="Arial"/>
                <a:cs typeface="Arial"/>
                <a:sym typeface="Arial"/>
              </a:rPr>
              <a:t>Research that informed the development of the Standards revealed that there is a significant gap in the complexity of what students read by the end of high school and what they are required to read in both college and careers – 4 years!</a:t>
            </a:r>
          </a:p>
          <a:p>
            <a:pPr lvl="0" rtl="0">
              <a:lnSpc>
                <a:spcPct val="115000"/>
              </a:lnSpc>
              <a:spcBef>
                <a:spcPts val="0"/>
              </a:spcBef>
              <a:buClr>
                <a:schemeClr val="dk1"/>
              </a:buClr>
              <a:buSzPct val="91666"/>
              <a:buFont typeface="Arial"/>
              <a:buNone/>
            </a:pPr>
            <a:r>
              <a:rPr lang="en-US" dirty="0">
                <a:latin typeface="Calibri" panose="020F0502020204030204" pitchFamily="34" charset="0"/>
                <a:ea typeface="Arial"/>
                <a:cs typeface="Arial"/>
                <a:sym typeface="Arial"/>
              </a:rPr>
              <a:t>In a study done by ACT in 2006, it was found that the complexity level of what students read at each grade level has dropped 4 years in the last half of the 20th century (and has remained the same in the last decade.)  We’ll look at this a little more closely.</a:t>
            </a:r>
          </a:p>
          <a:p>
            <a:pPr lvl="0" rtl="0">
              <a:lnSpc>
                <a:spcPct val="115000"/>
              </a:lnSpc>
              <a:spcBef>
                <a:spcPts val="0"/>
              </a:spcBef>
              <a:buClr>
                <a:schemeClr val="dk1"/>
              </a:buClr>
              <a:buSzPct val="91666"/>
              <a:buFont typeface="Arial"/>
              <a:buNone/>
            </a:pPr>
            <a:r>
              <a:rPr lang="en-US" dirty="0">
                <a:latin typeface="Calibri" panose="020F0502020204030204" pitchFamily="34" charset="0"/>
                <a:ea typeface="Arial"/>
                <a:cs typeface="Arial"/>
                <a:sym typeface="Arial"/>
              </a:rPr>
              <a:t>The academic language of informational text is different than narrative literature. Exposing students to this enhances the breadth of their academic language, lack of this exposure narrows it.</a:t>
            </a:r>
          </a:p>
          <a:p>
            <a:pPr lvl="0" rtl="0">
              <a:lnSpc>
                <a:spcPct val="115000"/>
              </a:lnSpc>
              <a:spcBef>
                <a:spcPts val="0"/>
              </a:spcBef>
              <a:buClr>
                <a:schemeClr val="dk1"/>
              </a:buClr>
              <a:buSzPct val="91666"/>
              <a:buFont typeface="Arial"/>
              <a:buNone/>
            </a:pPr>
            <a:r>
              <a:rPr lang="en-US" dirty="0">
                <a:latin typeface="Calibri" panose="020F0502020204030204" pitchFamily="34" charset="0"/>
                <a:ea typeface="Arial"/>
                <a:cs typeface="Arial"/>
                <a:sym typeface="Arial"/>
              </a:rPr>
              <a:t>For too long, proficiency in reading has been defined as skill in using reading strategies, even to the point of separating those strategies from the context or challenge that might call for a given strategy. The Common Core puts the text in the center of the equation and demands that students activate strategies in service of understanding the text.</a:t>
            </a:r>
          </a:p>
          <a:p>
            <a:pPr lvl="0" rtl="0">
              <a:lnSpc>
                <a:spcPct val="115000"/>
              </a:lnSpc>
              <a:spcBef>
                <a:spcPts val="0"/>
              </a:spcBef>
              <a:buClr>
                <a:schemeClr val="dk1"/>
              </a:buClr>
              <a:buSzPct val="91666"/>
              <a:buFont typeface="Arial"/>
              <a:buNone/>
            </a:pPr>
            <a:r>
              <a:rPr lang="en-US" dirty="0">
                <a:latin typeface="Calibri" panose="020F0502020204030204" pitchFamily="34" charset="0"/>
                <a:ea typeface="Arial"/>
                <a:cs typeface="Arial"/>
                <a:sym typeface="Arial"/>
              </a:rPr>
              <a:t>Mastering the strategies in isolation only take students so far. A successful reader possesses the ability to activate strategies skillfully in response to challenges most frequently encountered in complex text. Like every other complex set of skills, this takes lots of practice.</a:t>
            </a:r>
          </a:p>
          <a:p>
            <a:pPr lvl="0" rtl="0">
              <a:lnSpc>
                <a:spcPct val="115000"/>
              </a:lnSpc>
              <a:spcBef>
                <a:spcPts val="0"/>
              </a:spcBef>
              <a:buClr>
                <a:schemeClr val="dk1"/>
              </a:buClr>
              <a:buSzPct val="91666"/>
              <a:buFont typeface="Arial"/>
              <a:buNone/>
            </a:pPr>
            <a:r>
              <a:rPr lang="en-US" dirty="0">
                <a:latin typeface="Calibri" panose="020F0502020204030204" pitchFamily="34" charset="0"/>
                <a:ea typeface="Arial"/>
                <a:cs typeface="Arial"/>
                <a:sym typeface="Arial"/>
              </a:rPr>
              <a:t>Increasing complexity of text is the path to CCR, not increasing complicated reading strategies.</a:t>
            </a:r>
          </a:p>
          <a:p>
            <a:pPr lvl="0">
              <a:spcBef>
                <a:spcPts val="0"/>
              </a:spcBef>
              <a:buNone/>
            </a:pPr>
            <a:endParaRPr dirty="0">
              <a:latin typeface="Calibri" panose="020F0502020204030204" pitchFamily="34" charset="0"/>
            </a:endParaRPr>
          </a:p>
        </p:txBody>
      </p:sp>
      <p:sp>
        <p:nvSpPr>
          <p:cNvPr id="744" name="Shape 7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5437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Shape 7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51" name="Shape 75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latin typeface="Calibri" panose="020F0502020204030204" pitchFamily="34" charset="0"/>
              </a:rPr>
              <a:t>Here are some realities about students who are not accessing appropriate grade-level complex text." </a:t>
            </a:r>
            <a:r>
              <a:rPr lang="en-US" dirty="0" err="1">
                <a:latin typeface="Calibri" panose="020F0502020204030204" pitchFamily="34" charset="0"/>
              </a:rPr>
              <a:t>Stanovich</a:t>
            </a:r>
            <a:r>
              <a:rPr lang="en-US" dirty="0">
                <a:latin typeface="Calibri" panose="020F0502020204030204" pitchFamily="34" charset="0"/>
              </a:rPr>
              <a:t> called this “The Matthew Effect”- a variation of the fact that over time the rich get richer and the poor get poorer.  Without opportunities to counteract this effect, the gap between students will grow each year.</a:t>
            </a:r>
          </a:p>
        </p:txBody>
      </p:sp>
      <p:sp>
        <p:nvSpPr>
          <p:cNvPr id="752" name="Shape 75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ea typeface="Calibri"/>
                <a:cs typeface="Calibri"/>
                <a:sym typeface="Calibri"/>
              </a:rPr>
              <a:t>13</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642417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Shape 7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60" name="Shape 76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dirty="0">
                <a:latin typeface="Calibri" panose="020F0502020204030204" pitchFamily="34" charset="0"/>
              </a:rPr>
              <a:t>For example- take a moment to look at the differences in vocabulary from leveled readers for students in the same 5th grade class.  Consider what happens when this is reinforced throughout the school day, and the school year, over a child’s education.</a:t>
            </a:r>
          </a:p>
        </p:txBody>
      </p:sp>
      <p:sp>
        <p:nvSpPr>
          <p:cNvPr id="761" name="Shape 7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ea typeface="Calibri"/>
                <a:cs typeface="Calibri"/>
                <a:sym typeface="Calibri"/>
              </a:rPr>
              <a:t>14</a:t>
            </a:fld>
            <a:endParaRPr lang="en-US" sz="1200" dirty="0">
              <a:solidFill>
                <a:srgbClr val="000000"/>
              </a:solidFill>
              <a:ea typeface="Calibri"/>
              <a:cs typeface="Calibri"/>
              <a:sym typeface="Calibri"/>
            </a:endParaRPr>
          </a:p>
        </p:txBody>
      </p:sp>
    </p:spTree>
    <p:extLst>
      <p:ext uri="{BB962C8B-B14F-4D97-AF65-F5344CB8AC3E}">
        <p14:creationId xmlns:p14="http://schemas.microsoft.com/office/powerpoint/2010/main" val="1013962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Shape 766"/>
          <p:cNvSpPr txBox="1">
            <a:spLocks noGrp="1"/>
          </p:cNvSpPr>
          <p:nvPr>
            <p:ph type="body" idx="1"/>
          </p:nvPr>
        </p:nvSpPr>
        <p:spPr>
          <a:xfrm>
            <a:off x="685800" y="4344024"/>
            <a:ext cx="5486399" cy="4114487"/>
          </a:xfrm>
          <a:prstGeom prst="rect">
            <a:avLst/>
          </a:prstGeom>
        </p:spPr>
        <p:txBody>
          <a:bodyPr lIns="91425" tIns="91425" rIns="91425" bIns="91425" anchor="t" anchorCtr="0">
            <a:noAutofit/>
          </a:bodyPr>
          <a:lstStyle/>
          <a:p>
            <a:pPr lvl="0" rtl="0">
              <a:lnSpc>
                <a:spcPct val="115000"/>
              </a:lnSpc>
              <a:spcBef>
                <a:spcPts val="0"/>
              </a:spcBef>
              <a:buClr>
                <a:schemeClr val="dk1"/>
              </a:buClr>
              <a:buSzPct val="64705"/>
              <a:buFont typeface="Arial"/>
              <a:buNone/>
            </a:pPr>
            <a:r>
              <a:rPr lang="en-US" sz="1650" dirty="0">
                <a:latin typeface="Calibri" panose="020F0502020204030204" pitchFamily="34" charset="0"/>
                <a:ea typeface="Arial"/>
                <a:cs typeface="Arial"/>
                <a:sym typeface="Arial"/>
              </a:rPr>
              <a:t>Here’s what we know about what makes a text complex.  Complex text contains any and all combinations of these features in many combinations.</a:t>
            </a:r>
          </a:p>
          <a:p>
            <a:pPr lvl="0" rtl="0">
              <a:lnSpc>
                <a:spcPct val="115000"/>
              </a:lnSpc>
              <a:spcBef>
                <a:spcPts val="0"/>
              </a:spcBef>
              <a:buClr>
                <a:schemeClr val="dk1"/>
              </a:buClr>
              <a:buSzPct val="64705"/>
              <a:buFont typeface="Arial"/>
              <a:buNone/>
            </a:pPr>
            <a:r>
              <a:rPr lang="en-US" sz="1650" dirty="0">
                <a:latin typeface="Calibri" panose="020F0502020204030204" pitchFamily="34" charset="0"/>
                <a:ea typeface="Arial"/>
                <a:cs typeface="Arial"/>
                <a:sym typeface="Arial"/>
              </a:rPr>
              <a:t>The complexity level is determined by both quantitative and qualitative measures.  Students who struggle with reading almost always have gaps in their vocabulary and their ability to deal with more complex sentence structures. This too is well documented in research.</a:t>
            </a:r>
          </a:p>
          <a:p>
            <a:pPr lvl="0" rtl="0">
              <a:lnSpc>
                <a:spcPct val="115000"/>
              </a:lnSpc>
              <a:spcBef>
                <a:spcPts val="0"/>
              </a:spcBef>
              <a:buClr>
                <a:schemeClr val="dk1"/>
              </a:buClr>
              <a:buSzPct val="64705"/>
              <a:buFont typeface="Arial"/>
              <a:buNone/>
            </a:pPr>
            <a:r>
              <a:rPr lang="en-US" sz="1650" dirty="0">
                <a:latin typeface="Calibri" panose="020F0502020204030204" pitchFamily="34" charset="0"/>
                <a:ea typeface="Arial"/>
                <a:cs typeface="Arial"/>
                <a:sym typeface="Arial"/>
              </a:rPr>
              <a:t>Too often, less proficient students are given texts at their level where they do not see these features, where the demands of vocabulary and sentence structure are lowered. Though this is done for the kindest of reasons, it has disastrous consequences. </a:t>
            </a:r>
          </a:p>
          <a:p>
            <a:pPr lvl="0">
              <a:spcBef>
                <a:spcPts val="0"/>
              </a:spcBef>
              <a:buNone/>
            </a:pPr>
            <a:endParaRPr dirty="0">
              <a:latin typeface="Calibri" panose="020F0502020204030204" pitchFamily="34" charset="0"/>
            </a:endParaRPr>
          </a:p>
        </p:txBody>
      </p:sp>
      <p:sp>
        <p:nvSpPr>
          <p:cNvPr id="767" name="Shape 7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7777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Shape 773"/>
          <p:cNvSpPr txBox="1">
            <a:spLocks noGrp="1"/>
          </p:cNvSpPr>
          <p:nvPr>
            <p:ph type="body" idx="1"/>
          </p:nvPr>
        </p:nvSpPr>
        <p:spPr>
          <a:xfrm>
            <a:off x="685800" y="4344024"/>
            <a:ext cx="5486399" cy="4114487"/>
          </a:xfrm>
          <a:prstGeom prst="rect">
            <a:avLst/>
          </a:prstGeom>
        </p:spPr>
        <p:txBody>
          <a:bodyPr lIns="91425" tIns="91425" rIns="91425" bIns="91425" anchor="t" anchorCtr="0">
            <a:noAutofit/>
          </a:bodyPr>
          <a:lstStyle/>
          <a:p>
            <a:pPr lvl="0">
              <a:spcBef>
                <a:spcPts val="0"/>
              </a:spcBef>
              <a:buNone/>
            </a:pPr>
            <a:r>
              <a:rPr lang="en-US" dirty="0">
                <a:latin typeface="Calibri" panose="020F0502020204030204" pitchFamily="34" charset="0"/>
              </a:rPr>
              <a:t>Close reading is how we support students in working with complex texts.  Keep in mind what close reading of complex texts actually is-- it is prompting students with questions that help unpack the unique complexity of a given text.  It is not thinking aloud through the challenges presented.  When looking closely at complex texts, almost every standard will be activated based on the quality of the text itself, and the answers will come directly from the text.</a:t>
            </a:r>
          </a:p>
        </p:txBody>
      </p:sp>
      <p:sp>
        <p:nvSpPr>
          <p:cNvPr id="774" name="Shape 7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8849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Shape 780"/>
          <p:cNvSpPr txBox="1">
            <a:spLocks noGrp="1"/>
          </p:cNvSpPr>
          <p:nvPr>
            <p:ph type="body" idx="1"/>
          </p:nvPr>
        </p:nvSpPr>
        <p:spPr>
          <a:xfrm>
            <a:off x="685800" y="4344024"/>
            <a:ext cx="5486399" cy="4114487"/>
          </a:xfrm>
          <a:prstGeom prst="rect">
            <a:avLst/>
          </a:prstGeom>
        </p:spPr>
        <p:txBody>
          <a:bodyPr lIns="91425" tIns="91425" rIns="91425" bIns="91425" anchor="t" anchorCtr="0">
            <a:noAutofit/>
          </a:bodyPr>
          <a:lstStyle/>
          <a:p>
            <a:pPr lvl="0">
              <a:spcBef>
                <a:spcPts val="0"/>
              </a:spcBef>
              <a:buNone/>
            </a:pPr>
            <a:r>
              <a:rPr lang="en-US" dirty="0">
                <a:latin typeface="Calibri" panose="020F0502020204030204" pitchFamily="34" charset="0"/>
              </a:rPr>
              <a:t>This brings us to the focus of today.  We know simply placing more complex texts in front of students will not alleviate the academic gaps in your classroom.  However, there are ways in which teachers and educators can prepare to alleviate the challenges and support all students in accessing the rich opportunities complex texts offer.  Adrienne will be leading you all through an example of how to scaffold a text and provide support WHILE reading, rather than simply before.</a:t>
            </a:r>
          </a:p>
        </p:txBody>
      </p:sp>
      <p:sp>
        <p:nvSpPr>
          <p:cNvPr id="781" name="Shape 7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4645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Shape 78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n-US" dirty="0" smtClean="0">
                <a:latin typeface="Calibri" panose="020F0502020204030204" pitchFamily="34" charset="0"/>
              </a:rPr>
              <a:t>Janelle </a:t>
            </a:r>
            <a:endParaRPr dirty="0">
              <a:latin typeface="Calibri" panose="020F0502020204030204" pitchFamily="34" charset="0"/>
            </a:endParaRPr>
          </a:p>
        </p:txBody>
      </p:sp>
      <p:sp>
        <p:nvSpPr>
          <p:cNvPr id="788" name="Shape 78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81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Shape 79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n-US" dirty="0">
                <a:latin typeface="Calibri" panose="020F0502020204030204" pitchFamily="34" charset="0"/>
              </a:rPr>
              <a:t>Adrienne: Use participant responses to tie in mindset: We need to take a closer look at WHY we aren’t giving access to complex text to ALL our students, is it a belief that they won’t be able to do it? Is it that we don’t want it to be TOO hard? It is that we just don’t know how to make it accessible? The bottom line is that if we don’t expose students to complex text and provide the scaffolds that allow them access, their literacy growth will stagnate and we are setting them up for failure. Owning your learning and figuring out and trying new strategies opens the doors for students to get the experience they need.</a:t>
            </a:r>
          </a:p>
          <a:p>
            <a:pPr lvl="0">
              <a:spcBef>
                <a:spcPts val="0"/>
              </a:spcBef>
              <a:buNone/>
            </a:pPr>
            <a:endParaRPr dirty="0">
              <a:latin typeface="Calibri" panose="020F0502020204030204" pitchFamily="34" charset="0"/>
            </a:endParaRPr>
          </a:p>
        </p:txBody>
      </p:sp>
      <p:sp>
        <p:nvSpPr>
          <p:cNvPr id="793" name="Shape 79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4170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Shape 6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69" name="Shape 669"/>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panose="020F0502020204030204" pitchFamily="34" charset="0"/>
                <a:ea typeface="Allerta"/>
                <a:cs typeface="Allerta"/>
                <a:sym typeface="Allerta"/>
              </a:rPr>
              <a:t>Jennie</a:t>
            </a:r>
            <a:endParaRPr lang="en-US" sz="1200" b="0" i="0" u="none" strike="noStrike" cap="none" dirty="0">
              <a:solidFill>
                <a:schemeClr val="dk1"/>
              </a:solidFill>
              <a:latin typeface="Calibri" panose="020F0502020204030204" pitchFamily="34" charset="0"/>
              <a:ea typeface="Allerta"/>
              <a:cs typeface="Allerta"/>
              <a:sym typeface="Allerta"/>
            </a:endParaRP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panose="020F0502020204030204" pitchFamily="34" charset="0"/>
              <a:sym typeface="Calibri"/>
            </a:endParaRPr>
          </a:p>
        </p:txBody>
      </p:sp>
      <p:sp>
        <p:nvSpPr>
          <p:cNvPr id="670" name="Shape 6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ea typeface="Allerta"/>
                <a:cs typeface="Allerta"/>
                <a:sym typeface="Allerta"/>
              </a:rPr>
              <a:t>2</a:t>
            </a:fld>
            <a:endParaRPr lang="en-US" sz="1200" b="0" i="0" u="none" strike="noStrike" cap="none" dirty="0">
              <a:solidFill>
                <a:schemeClr val="dk1"/>
              </a:solidFill>
              <a:ea typeface="Allerta"/>
              <a:cs typeface="Allerta"/>
              <a:sym typeface="Allerta"/>
            </a:endParaRPr>
          </a:p>
        </p:txBody>
      </p:sp>
    </p:spTree>
    <p:extLst>
      <p:ext uri="{BB962C8B-B14F-4D97-AF65-F5344CB8AC3E}">
        <p14:creationId xmlns:p14="http://schemas.microsoft.com/office/powerpoint/2010/main" val="2957761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Shape 7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98" name="Shape 7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panose="020F0502020204030204" pitchFamily="34" charset="0"/>
                <a:ea typeface="Allerta"/>
                <a:cs typeface="Allerta"/>
                <a:sym typeface="Allerta"/>
              </a:rPr>
              <a:t>SANDRA</a:t>
            </a:r>
            <a:endParaRPr lang="en-US" sz="1200" b="0" i="0" u="none" strike="noStrike" cap="none" dirty="0">
              <a:solidFill>
                <a:schemeClr val="dk1"/>
              </a:solidFill>
              <a:latin typeface="Calibri" panose="020F0502020204030204" pitchFamily="34" charset="0"/>
              <a:ea typeface="Allerta"/>
              <a:cs typeface="Allerta"/>
              <a:sym typeface="Allerta"/>
            </a:endParaRPr>
          </a:p>
        </p:txBody>
      </p:sp>
      <p:sp>
        <p:nvSpPr>
          <p:cNvPr id="799" name="Shape 7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ea typeface="Allerta"/>
                <a:cs typeface="Allerta"/>
                <a:sym typeface="Allerta"/>
              </a:rPr>
              <a:t>20</a:t>
            </a:fld>
            <a:endParaRPr lang="en-US" sz="1200" b="0" i="0" u="none" strike="noStrike" cap="none" dirty="0">
              <a:solidFill>
                <a:schemeClr val="dk1"/>
              </a:solidFill>
              <a:ea typeface="Allerta"/>
              <a:cs typeface="Allerta"/>
              <a:sym typeface="Allerta"/>
            </a:endParaRPr>
          </a:p>
        </p:txBody>
      </p:sp>
    </p:spTree>
    <p:extLst>
      <p:ext uri="{BB962C8B-B14F-4D97-AF65-F5344CB8AC3E}">
        <p14:creationId xmlns:p14="http://schemas.microsoft.com/office/powerpoint/2010/main" val="173404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Shape 805"/>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dirty="0">
                <a:latin typeface="Calibri" panose="020F0502020204030204" pitchFamily="34" charset="0"/>
              </a:rPr>
              <a:t>Starting point: The series of scaffolds that I’m going to discuss benefit all readers, not just those who are low or struggling. As teachers, the choice is yours as to how much you want to differentiate or if you want to have these scaffolds handy as an option for those who want them. I will go through a couple of examples using the text “Spiders by Gail Gibbons, a 640L </a:t>
            </a:r>
            <a:r>
              <a:rPr lang="en-US" dirty="0" err="1">
                <a:latin typeface="Calibri" panose="020F0502020204030204" pitchFamily="34" charset="0"/>
              </a:rPr>
              <a:t>lexile</a:t>
            </a:r>
            <a:r>
              <a:rPr lang="en-US" dirty="0">
                <a:latin typeface="Calibri" panose="020F0502020204030204" pitchFamily="34" charset="0"/>
              </a:rPr>
              <a:t> level, that would be appropriate for 2nd and 3rd graders to read independently but would be read aloud for younger grades.</a:t>
            </a:r>
          </a:p>
          <a:p>
            <a:pPr lvl="0">
              <a:spcBef>
                <a:spcPts val="0"/>
              </a:spcBef>
              <a:buNone/>
            </a:pPr>
            <a:endParaRPr dirty="0">
              <a:latin typeface="Calibri" panose="020F0502020204030204" pitchFamily="34" charset="0"/>
            </a:endParaRPr>
          </a:p>
          <a:p>
            <a:pPr lvl="0">
              <a:spcBef>
                <a:spcPts val="0"/>
              </a:spcBef>
              <a:buNone/>
            </a:pPr>
            <a:r>
              <a:rPr lang="en-US" dirty="0">
                <a:latin typeface="Calibri" panose="020F0502020204030204" pitchFamily="34" charset="0"/>
              </a:rPr>
              <a:t>Before you can even begin to plan how you would provide access to a complex text, you have to get to know the text itself!</a:t>
            </a:r>
          </a:p>
          <a:p>
            <a:pPr lvl="0">
              <a:spcBef>
                <a:spcPts val="0"/>
              </a:spcBef>
              <a:buNone/>
            </a:pPr>
            <a:endParaRPr dirty="0">
              <a:latin typeface="Calibri" panose="020F0502020204030204" pitchFamily="34" charset="0"/>
            </a:endParaRPr>
          </a:p>
          <a:p>
            <a:pPr lvl="0" rtl="0">
              <a:spcBef>
                <a:spcPts val="0"/>
              </a:spcBef>
              <a:buNone/>
            </a:pPr>
            <a:r>
              <a:rPr lang="en-US" dirty="0">
                <a:latin typeface="Calibri" panose="020F0502020204030204" pitchFamily="34" charset="0"/>
              </a:rPr>
              <a:t>Run through a quick analysis using the qualitative analysis four-square, reference or include the companion to qualitative scale features (explained) located here: http://achievethecore.org/content/upload/Companion_to_Qualitative_Scale_Features_Explained.pdf</a:t>
            </a:r>
          </a:p>
        </p:txBody>
      </p:sp>
      <p:sp>
        <p:nvSpPr>
          <p:cNvPr id="806" name="Shape 80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491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Shape 812"/>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dirty="0">
                <a:latin typeface="Calibri" panose="020F0502020204030204" pitchFamily="34" charset="0"/>
              </a:rPr>
              <a:t>Connect the qualitative analysis to what readers will struggle with and the task that will accompany the text. Ask yourself what would best support students in accessing the challenge: asking a question, assigning a task, re-reading, etc. </a:t>
            </a:r>
          </a:p>
          <a:p>
            <a:pPr lvl="0">
              <a:spcBef>
                <a:spcPts val="0"/>
              </a:spcBef>
              <a:buNone/>
            </a:pPr>
            <a:endParaRPr dirty="0">
              <a:latin typeface="Calibri" panose="020F0502020204030204" pitchFamily="34" charset="0"/>
            </a:endParaRPr>
          </a:p>
          <a:p>
            <a:pPr lvl="0">
              <a:spcBef>
                <a:spcPts val="0"/>
              </a:spcBef>
              <a:buNone/>
            </a:pPr>
            <a:r>
              <a:rPr lang="en-US" dirty="0">
                <a:latin typeface="Calibri" panose="020F0502020204030204" pitchFamily="34" charset="0"/>
              </a:rPr>
              <a:t>Structure - Challenge = getting information from text features, Scaffold = ask questions to direct their attention to the text feature and use it to answer the question, Scaffold = task to collect information about spiders that requires them to use the text features</a:t>
            </a:r>
          </a:p>
          <a:p>
            <a:pPr lvl="0">
              <a:spcBef>
                <a:spcPts val="0"/>
              </a:spcBef>
              <a:buNone/>
            </a:pPr>
            <a:endParaRPr dirty="0">
              <a:latin typeface="Calibri" panose="020F0502020204030204" pitchFamily="34" charset="0"/>
            </a:endParaRPr>
          </a:p>
          <a:p>
            <a:pPr lvl="0">
              <a:spcBef>
                <a:spcPts val="0"/>
              </a:spcBef>
              <a:buNone/>
            </a:pPr>
            <a:r>
              <a:rPr lang="en-US" dirty="0">
                <a:latin typeface="Calibri" panose="020F0502020204030204" pitchFamily="34" charset="0"/>
              </a:rPr>
              <a:t>Highlight what sections may require a closed read later (diagrams!)</a:t>
            </a:r>
          </a:p>
          <a:p>
            <a:pPr lvl="0">
              <a:spcBef>
                <a:spcPts val="0"/>
              </a:spcBef>
              <a:buNone/>
            </a:pPr>
            <a:r>
              <a:rPr lang="en-US" dirty="0">
                <a:latin typeface="Calibri" panose="020F0502020204030204" pitchFamily="34" charset="0"/>
              </a:rPr>
              <a:t>Consider using a different text prior to reading this one to develop content/vocab that will allow them to access this text more readily.(Spiders has a 500L </a:t>
            </a:r>
            <a:r>
              <a:rPr lang="en-US" dirty="0" err="1">
                <a:latin typeface="Calibri" panose="020F0502020204030204" pitchFamily="34" charset="0"/>
              </a:rPr>
              <a:t>lexile</a:t>
            </a:r>
            <a:r>
              <a:rPr lang="en-US" dirty="0">
                <a:latin typeface="Calibri" panose="020F0502020204030204" pitchFamily="34" charset="0"/>
              </a:rPr>
              <a:t>)</a:t>
            </a:r>
          </a:p>
          <a:p>
            <a:pPr lvl="0">
              <a:spcBef>
                <a:spcPts val="0"/>
              </a:spcBef>
              <a:buNone/>
            </a:pPr>
            <a:endParaRPr dirty="0">
              <a:latin typeface="Calibri" panose="020F0502020204030204" pitchFamily="34" charset="0"/>
            </a:endParaRPr>
          </a:p>
          <a:p>
            <a:pPr lvl="0" rtl="0">
              <a:spcBef>
                <a:spcPts val="0"/>
              </a:spcBef>
              <a:buNone/>
            </a:pPr>
            <a:r>
              <a:rPr lang="en-US" dirty="0">
                <a:latin typeface="Calibri" panose="020F0502020204030204" pitchFamily="34" charset="0"/>
              </a:rPr>
              <a:t>It’s not about guiding them through the challenging aspects by thinking aloud or giving them the answer; it’s about giving them clues or prompts that allow them to uncover these challenges and conquer them on their own. The cognitive  lift should stay on students.</a:t>
            </a:r>
          </a:p>
        </p:txBody>
      </p:sp>
      <p:sp>
        <p:nvSpPr>
          <p:cNvPr id="813" name="Shape 81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6323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Shape 821"/>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dirty="0">
                <a:latin typeface="Calibri" panose="020F0502020204030204" pitchFamily="34" charset="0"/>
              </a:rPr>
              <a:t>Giving students a purpose for reading or chunking the text can help with individual readers who struggle to carry the meaning across the text. It gives them a frame with which they can take in and connect the information from the text. [questions above help students notice that all the pages in that section provide information about one thing - webs - and so allows them to meet the challenge of how the text is structured]</a:t>
            </a:r>
          </a:p>
          <a:p>
            <a:pPr lvl="0">
              <a:spcBef>
                <a:spcPts val="0"/>
              </a:spcBef>
              <a:buNone/>
            </a:pPr>
            <a:endParaRPr dirty="0">
              <a:latin typeface="Calibri" panose="020F0502020204030204" pitchFamily="34" charset="0"/>
            </a:endParaRPr>
          </a:p>
          <a:p>
            <a:pPr lvl="0" rtl="0">
              <a:spcBef>
                <a:spcPts val="0"/>
              </a:spcBef>
              <a:buNone/>
            </a:pPr>
            <a:r>
              <a:rPr lang="en-US" dirty="0">
                <a:latin typeface="Calibri" panose="020F0502020204030204" pitchFamily="34" charset="0"/>
              </a:rPr>
              <a:t>For read aloud, the use of an anchor chart is a scaffold that can benefit the whole class. It supports the same need [to allow students to determine and understand how the text is structured and why] but can be applied to all students. The questions direct students to think about the content, how it’s delivered and how it’s organized. By NOT providing titles for each section, the lift is on students to notice the common thread and figure out what it was about.</a:t>
            </a:r>
          </a:p>
        </p:txBody>
      </p:sp>
      <p:sp>
        <p:nvSpPr>
          <p:cNvPr id="822" name="Shape 82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8685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Shape 831"/>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dirty="0">
                <a:latin typeface="Calibri" panose="020F0502020204030204" pitchFamily="34" charset="0"/>
              </a:rPr>
              <a:t>Providing student-friendly glossaries are allow students to independently use tools to make their own meaning when they come across these words in the text. These can be very helpful for English-language learners who may have vocabulary gaps and can be used to support talking and writing as well. </a:t>
            </a:r>
          </a:p>
          <a:p>
            <a:pPr lvl="0">
              <a:spcBef>
                <a:spcPts val="0"/>
              </a:spcBef>
              <a:buNone/>
            </a:pPr>
            <a:endParaRPr dirty="0">
              <a:latin typeface="Calibri" panose="020F0502020204030204" pitchFamily="34" charset="0"/>
            </a:endParaRPr>
          </a:p>
          <a:p>
            <a:pPr lvl="0" rtl="0">
              <a:spcBef>
                <a:spcPts val="0"/>
              </a:spcBef>
              <a:buNone/>
            </a:pPr>
            <a:r>
              <a:rPr lang="en-US" dirty="0">
                <a:latin typeface="Calibri" panose="020F0502020204030204" pitchFamily="34" charset="0"/>
              </a:rPr>
              <a:t>For read aloud, pre-teaching select vocabulary allows them to better engage with the word when it comes up in context and you ask about it again. In addition, having the words posted on a word wall gives them access throughout the read aloud that they can refer back to when needed.</a:t>
            </a:r>
          </a:p>
        </p:txBody>
      </p:sp>
      <p:sp>
        <p:nvSpPr>
          <p:cNvPr id="832" name="Shape 83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5969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Shape 846"/>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dirty="0">
                <a:latin typeface="Calibri" panose="020F0502020204030204" pitchFamily="34" charset="0"/>
              </a:rPr>
              <a:t>Uninterrupted reading provides time for students to enjoy the book, hear fluent reading, and get a sense of the whole text. </a:t>
            </a:r>
          </a:p>
          <a:p>
            <a:pPr lvl="0">
              <a:spcBef>
                <a:spcPts val="0"/>
              </a:spcBef>
              <a:buNone/>
            </a:pPr>
            <a:endParaRPr dirty="0">
              <a:latin typeface="Calibri" panose="020F0502020204030204" pitchFamily="34" charset="0"/>
            </a:endParaRPr>
          </a:p>
          <a:p>
            <a:pPr lvl="0">
              <a:spcBef>
                <a:spcPts val="0"/>
              </a:spcBef>
              <a:buNone/>
            </a:pPr>
            <a:r>
              <a:rPr lang="en-US" dirty="0">
                <a:latin typeface="Calibri" panose="020F0502020204030204" pitchFamily="34" charset="0"/>
              </a:rPr>
              <a:t>A common practice to support struggling readers would be to supplant the text the whole class is reading with an easier text.  By reading aloud or having students listen to the text, they don’t miss out on the vocabulary exposure [arachnids] or knowledge building that would likely be missing in a lower text. </a:t>
            </a:r>
          </a:p>
          <a:p>
            <a:pPr lvl="0">
              <a:spcBef>
                <a:spcPts val="0"/>
              </a:spcBef>
              <a:buNone/>
            </a:pPr>
            <a:endParaRPr dirty="0">
              <a:latin typeface="Calibri" panose="020F0502020204030204" pitchFamily="34" charset="0"/>
            </a:endParaRPr>
          </a:p>
          <a:p>
            <a:pPr lvl="0" rtl="0">
              <a:spcBef>
                <a:spcPts val="0"/>
              </a:spcBef>
              <a:buNone/>
            </a:pPr>
            <a:r>
              <a:rPr lang="en-US" dirty="0">
                <a:latin typeface="Calibri" panose="020F0502020204030204" pitchFamily="34" charset="0"/>
              </a:rPr>
              <a:t>While the intention behind choosing a lower level text may be to get them ready for complex text, too often teachers actually get to giving students exposure to the higher level text. It is key that struggling students have opportunities with the whole class, grade level text.</a:t>
            </a:r>
          </a:p>
        </p:txBody>
      </p:sp>
      <p:sp>
        <p:nvSpPr>
          <p:cNvPr id="847" name="Shape 84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1261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Shape 853"/>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dirty="0">
                <a:latin typeface="Calibri" panose="020F0502020204030204" pitchFamily="34" charset="0"/>
              </a:rPr>
              <a:t>Providing time to talk or write about the text not only provides an opportunity for students to synthesize what they’ve heard and ask questions, but also allows you as the teacher to collect data! From their conversations and writing, you can see what is sticking, where other challenges have emerged, and what the focus may be for future reads.</a:t>
            </a:r>
          </a:p>
        </p:txBody>
      </p:sp>
      <p:sp>
        <p:nvSpPr>
          <p:cNvPr id="854" name="Shape 85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3990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Shape 864"/>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dirty="0">
                <a:latin typeface="Calibri" panose="020F0502020204030204" pitchFamily="34" charset="0"/>
              </a:rPr>
              <a:t>When chunking the text and creating accompanying questions, the questions themselves can also be a differentiation tool if they are varied. Questions can connect back to a challenging portion of the text in order to push students to gain a stronger understanding of the content. Keep in mind that questions don’t always have to be inferential, look at question 1: the purpose is to simply ensure students understood the basics of what they read and are oriented before answering the following questions.</a:t>
            </a:r>
          </a:p>
          <a:p>
            <a:pPr lvl="0">
              <a:spcBef>
                <a:spcPts val="0"/>
              </a:spcBef>
              <a:buNone/>
            </a:pPr>
            <a:endParaRPr dirty="0">
              <a:latin typeface="Calibri" panose="020F0502020204030204" pitchFamily="34" charset="0"/>
            </a:endParaRPr>
          </a:p>
          <a:p>
            <a:pPr lvl="0" rtl="0">
              <a:spcBef>
                <a:spcPts val="0"/>
              </a:spcBef>
              <a:buNone/>
            </a:pPr>
            <a:r>
              <a:rPr lang="en-US" dirty="0">
                <a:latin typeface="Calibri" panose="020F0502020204030204" pitchFamily="34" charset="0"/>
              </a:rPr>
              <a:t>Re-reads are the perfect time to spend more time on text features. Diagrams usually require more attention because you may not read all the text in a diagram during your initial read. Diagrams also include a lot more technical language and challenging vocabulary that students need support with to understand. Use your text-dependent questions to guide them through the information in the diagram. For read aloud, use the diagram without the labels and have students give you the information to put on the anchor chart. This pushes them to internalize and comprehend the information in the diagram.</a:t>
            </a:r>
          </a:p>
        </p:txBody>
      </p:sp>
      <p:sp>
        <p:nvSpPr>
          <p:cNvPr id="865" name="Shape 86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4579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Shape 87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dirty="0">
                <a:latin typeface="Calibri" panose="020F0502020204030204" pitchFamily="34" charset="0"/>
              </a:rPr>
              <a:t>Explain what text cues are using the examples on the slide. </a:t>
            </a:r>
          </a:p>
          <a:p>
            <a:pPr lvl="0">
              <a:spcBef>
                <a:spcPts val="0"/>
              </a:spcBef>
              <a:buNone/>
            </a:pPr>
            <a:r>
              <a:rPr lang="en-US" dirty="0">
                <a:latin typeface="Calibri" panose="020F0502020204030204" pitchFamily="34" charset="0"/>
              </a:rPr>
              <a:t>Ask - why is providing a text cue a scaffold? What does it do for the reader?</a:t>
            </a:r>
          </a:p>
          <a:p>
            <a:pPr lvl="0">
              <a:spcBef>
                <a:spcPts val="0"/>
              </a:spcBef>
              <a:buNone/>
            </a:pPr>
            <a:endParaRPr dirty="0">
              <a:latin typeface="Calibri" panose="020F0502020204030204" pitchFamily="34" charset="0"/>
            </a:endParaRPr>
          </a:p>
          <a:p>
            <a:pPr lvl="0" rtl="0">
              <a:spcBef>
                <a:spcPts val="0"/>
              </a:spcBef>
              <a:buNone/>
            </a:pPr>
            <a:r>
              <a:rPr lang="en-US" dirty="0">
                <a:latin typeface="Calibri" panose="020F0502020204030204" pitchFamily="34" charset="0"/>
              </a:rPr>
              <a:t>Ideal answer: It points the students to where to find the answer in the text without giving them the answer itself. Picture cues allow students to understand what the question is asking by highlighting important vocabulary.</a:t>
            </a:r>
          </a:p>
        </p:txBody>
      </p:sp>
      <p:sp>
        <p:nvSpPr>
          <p:cNvPr id="880" name="Shape 88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5284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Shape 891"/>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dirty="0" smtClean="0">
                <a:latin typeface="Calibri" panose="020F0502020204030204" pitchFamily="34" charset="0"/>
              </a:rPr>
              <a:t>Janelle</a:t>
            </a:r>
            <a:r>
              <a:rPr lang="en-US" baseline="0" dirty="0" smtClean="0">
                <a:latin typeface="Calibri" panose="020F0502020204030204" pitchFamily="34" charset="0"/>
              </a:rPr>
              <a:t> </a:t>
            </a:r>
            <a:endParaRPr dirty="0">
              <a:latin typeface="Calibri" panose="020F0502020204030204" pitchFamily="34" charset="0"/>
            </a:endParaRPr>
          </a:p>
        </p:txBody>
      </p:sp>
      <p:sp>
        <p:nvSpPr>
          <p:cNvPr id="892" name="Shape 89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7277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Shape 6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6" name="Shape 676"/>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panose="020F0502020204030204" pitchFamily="34" charset="0"/>
                <a:ea typeface="Allerta"/>
                <a:cs typeface="Allerta"/>
                <a:sym typeface="Allerta"/>
              </a:rPr>
              <a:t>Jennie</a:t>
            </a:r>
            <a:endParaRPr lang="en-US" sz="1200" b="0" i="0" u="none" strike="noStrike" cap="none" dirty="0">
              <a:solidFill>
                <a:schemeClr val="dk1"/>
              </a:solidFill>
              <a:latin typeface="Calibri" panose="020F0502020204030204" pitchFamily="34" charset="0"/>
              <a:ea typeface="Allerta"/>
              <a:cs typeface="Allerta"/>
              <a:sym typeface="Allerta"/>
            </a:endParaRP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panose="020F0502020204030204" pitchFamily="34" charset="0"/>
              <a:sym typeface="Calibri"/>
            </a:endParaRPr>
          </a:p>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Calibri" panose="020F0502020204030204" pitchFamily="34" charset="0"/>
                <a:ea typeface="Allerta"/>
                <a:cs typeface="Allerta"/>
                <a:sym typeface="Allerta"/>
              </a:rPr>
              <a:t>The webinar was born to extend and support the Core Advocates program, and the chance to help teachers implement changes in their classrooms – give very brief info on CA here</a:t>
            </a:r>
          </a:p>
        </p:txBody>
      </p:sp>
      <p:sp>
        <p:nvSpPr>
          <p:cNvPr id="677" name="Shape 6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ea typeface="Allerta"/>
                <a:cs typeface="Allerta"/>
                <a:sym typeface="Allerta"/>
              </a:rPr>
              <a:t>3</a:t>
            </a:fld>
            <a:endParaRPr lang="en-US" sz="1200" b="0" i="0" u="none" strike="noStrike" cap="none" dirty="0">
              <a:solidFill>
                <a:schemeClr val="dk1"/>
              </a:solidFill>
              <a:ea typeface="Allerta"/>
              <a:cs typeface="Allerta"/>
              <a:sym typeface="Allerta"/>
            </a:endParaRPr>
          </a:p>
        </p:txBody>
      </p:sp>
    </p:spTree>
    <p:extLst>
      <p:ext uri="{BB962C8B-B14F-4D97-AF65-F5344CB8AC3E}">
        <p14:creationId xmlns:p14="http://schemas.microsoft.com/office/powerpoint/2010/main" val="4589619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Shape 89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latin typeface="Calibri" panose="020F0502020204030204" pitchFamily="34" charset="0"/>
            </a:endParaRPr>
          </a:p>
        </p:txBody>
      </p:sp>
      <p:sp>
        <p:nvSpPr>
          <p:cNvPr id="897" name="Shape 89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02645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Shape 90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2" name="Shape 902"/>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dirty="0">
                <a:latin typeface="Calibri" panose="020F0502020204030204" pitchFamily="34" charset="0"/>
              </a:rPr>
              <a:t>For this last part of today’s session, we hope to provide you with some very concrete and actionable next steps that you can take with you to your school, classroom, or district.</a:t>
            </a:r>
          </a:p>
        </p:txBody>
      </p:sp>
      <p:sp>
        <p:nvSpPr>
          <p:cNvPr id="903" name="Shape 903"/>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31</a:t>
            </a:fld>
            <a:endParaRPr lang="en-US" dirty="0"/>
          </a:p>
        </p:txBody>
      </p:sp>
    </p:spTree>
    <p:extLst>
      <p:ext uri="{BB962C8B-B14F-4D97-AF65-F5344CB8AC3E}">
        <p14:creationId xmlns:p14="http://schemas.microsoft.com/office/powerpoint/2010/main" val="5304530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Shape 90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0" name="Shape 910"/>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dirty="0">
                <a:latin typeface="Calibri" panose="020F0502020204030204" pitchFamily="34" charset="0"/>
              </a:rPr>
              <a:t>These things provides access to complex text and allow students to engage in the most challenging aspects while keeping the cognitive lift on them.</a:t>
            </a:r>
          </a:p>
        </p:txBody>
      </p:sp>
      <p:sp>
        <p:nvSpPr>
          <p:cNvPr id="911" name="Shape 911"/>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32</a:t>
            </a:fld>
            <a:endParaRPr lang="en-US" dirty="0"/>
          </a:p>
        </p:txBody>
      </p:sp>
    </p:spTree>
    <p:extLst>
      <p:ext uri="{BB962C8B-B14F-4D97-AF65-F5344CB8AC3E}">
        <p14:creationId xmlns:p14="http://schemas.microsoft.com/office/powerpoint/2010/main" val="5732512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Shape 91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8" name="Shape 918"/>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dirty="0">
                <a:latin typeface="Calibri" panose="020F0502020204030204" pitchFamily="34" charset="0"/>
              </a:rPr>
              <a:t>What all of these have in common is (1) you don’t want to make the text itself easier and (2) you don’t want to set them up to fail</a:t>
            </a:r>
          </a:p>
          <a:p>
            <a:pPr lvl="0">
              <a:spcBef>
                <a:spcPts val="0"/>
              </a:spcBef>
              <a:buNone/>
            </a:pPr>
            <a:endParaRPr dirty="0">
              <a:latin typeface="Calibri" panose="020F0502020204030204" pitchFamily="34" charset="0"/>
            </a:endParaRPr>
          </a:p>
          <a:p>
            <a:pPr lvl="0" rtl="0">
              <a:spcBef>
                <a:spcPts val="0"/>
              </a:spcBef>
              <a:buNone/>
            </a:pPr>
            <a:r>
              <a:rPr lang="en-US" dirty="0">
                <a:latin typeface="Calibri" panose="020F0502020204030204" pitchFamily="34" charset="0"/>
              </a:rPr>
              <a:t>Scaffolding complex text is about providing access and opportunity, not lowering our standards or expectations. Is it hard to shift our mindsets to believing, really that ALL our students can engage with a challenging text? Yes. But we’ve all got to work towards that shift because they deserve to be exposed to those texts and their learning and growth depends on it.</a:t>
            </a:r>
          </a:p>
        </p:txBody>
      </p:sp>
      <p:sp>
        <p:nvSpPr>
          <p:cNvPr id="919" name="Shape 919"/>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33</a:t>
            </a:fld>
            <a:endParaRPr lang="en-US" dirty="0"/>
          </a:p>
        </p:txBody>
      </p:sp>
    </p:spTree>
    <p:extLst>
      <p:ext uri="{BB962C8B-B14F-4D97-AF65-F5344CB8AC3E}">
        <p14:creationId xmlns:p14="http://schemas.microsoft.com/office/powerpoint/2010/main" val="2894317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Shape 9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6" name="Shape 926"/>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dirty="0">
                <a:latin typeface="Calibri" panose="020F0502020204030204" pitchFamily="34" charset="0"/>
              </a:rPr>
              <a:t>First, you may be interested in the blog posts that were at the origins of the concept for this webinar.  Carey’s post is a more in depth explanation of scaffolds that can be used in any classroom, and Adrienne addresses the use of the CKLA curriculum with first graders.</a:t>
            </a:r>
          </a:p>
          <a:p>
            <a:pPr lvl="0">
              <a:spcBef>
                <a:spcPts val="0"/>
              </a:spcBef>
              <a:buNone/>
            </a:pPr>
            <a:r>
              <a:rPr lang="en-US" sz="1100" u="sng" dirty="0">
                <a:solidFill>
                  <a:schemeClr val="hlink"/>
                </a:solidFill>
                <a:latin typeface="Calibri" panose="020F0502020204030204" pitchFamily="34" charset="0"/>
                <a:ea typeface="Arial"/>
                <a:cs typeface="Arial"/>
                <a:sym typeface="Arial"/>
                <a:hlinkClick r:id="rId3"/>
              </a:rPr>
              <a:t>http://achievethecore.org/aligned/a-1st-grade-teachers-thoughts-on-the-core-knowledge-language-arts-curriculum/</a:t>
            </a:r>
          </a:p>
          <a:p>
            <a:pPr lvl="0">
              <a:spcBef>
                <a:spcPts val="0"/>
              </a:spcBef>
              <a:buNone/>
            </a:pPr>
            <a:endParaRPr dirty="0">
              <a:latin typeface="Calibri" panose="020F0502020204030204" pitchFamily="34" charset="0"/>
            </a:endParaRPr>
          </a:p>
          <a:p>
            <a:pPr lvl="0">
              <a:spcBef>
                <a:spcPts val="0"/>
              </a:spcBef>
              <a:buNone/>
            </a:pPr>
            <a:r>
              <a:rPr lang="en-US" sz="1100" u="sng" dirty="0">
                <a:solidFill>
                  <a:schemeClr val="hlink"/>
                </a:solidFill>
                <a:latin typeface="Calibri" panose="020F0502020204030204" pitchFamily="34" charset="0"/>
                <a:ea typeface="Arial"/>
                <a:cs typeface="Arial"/>
                <a:sym typeface="Arial"/>
                <a:hlinkClick r:id="rId4"/>
              </a:rPr>
              <a:t>http://achievethecore.org/aligned/supporting-all-learners-with-complex-texts/</a:t>
            </a:r>
          </a:p>
          <a:p>
            <a:pPr lvl="0">
              <a:spcBef>
                <a:spcPts val="0"/>
              </a:spcBef>
              <a:buNone/>
            </a:pPr>
            <a:endParaRPr dirty="0">
              <a:latin typeface="Calibri" panose="020F0502020204030204" pitchFamily="34" charset="0"/>
            </a:endParaRPr>
          </a:p>
          <a:p>
            <a:pPr lvl="0">
              <a:spcBef>
                <a:spcPts val="0"/>
              </a:spcBef>
              <a:buNone/>
            </a:pPr>
            <a:r>
              <a:rPr lang="en-US" dirty="0">
                <a:latin typeface="Calibri" panose="020F0502020204030204" pitchFamily="34" charset="0"/>
              </a:rPr>
              <a:t>SAP has also developed a brief handout, which is in your packet.  The strategies Adrienne took you through today are included, as well as other options to try.  </a:t>
            </a:r>
            <a:r>
              <a:rPr lang="en-US" sz="1100" u="sng" dirty="0">
                <a:solidFill>
                  <a:schemeClr val="hlink"/>
                </a:solidFill>
                <a:latin typeface="Calibri" panose="020F0502020204030204" pitchFamily="34" charset="0"/>
                <a:ea typeface="Arial"/>
                <a:cs typeface="Arial"/>
                <a:sym typeface="Arial"/>
                <a:hlinkClick r:id="rId5"/>
              </a:rPr>
              <a:t>https://docs.google.com/viewerng/viewer?url=http://achievethecore.org/aligned/wp-content/uploads/2016/08/Supports-for-Struggling-Readers-Resource.pdf</a:t>
            </a:r>
          </a:p>
        </p:txBody>
      </p:sp>
      <p:sp>
        <p:nvSpPr>
          <p:cNvPr id="927" name="Shape 927"/>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34</a:t>
            </a:fld>
            <a:endParaRPr lang="en-US" dirty="0"/>
          </a:p>
        </p:txBody>
      </p:sp>
    </p:spTree>
    <p:extLst>
      <p:ext uri="{BB962C8B-B14F-4D97-AF65-F5344CB8AC3E}">
        <p14:creationId xmlns:p14="http://schemas.microsoft.com/office/powerpoint/2010/main" val="4241674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Shape 933"/>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dirty="0">
                <a:latin typeface="Calibri" panose="020F0502020204030204" pitchFamily="34" charset="0"/>
              </a:rPr>
              <a:t>On achievethecore.org we have many resources that can support you as you are analyzing the texts you use in the classroom.  Making this a habit can help you to isolate the features of the texts that you are using and consider what scaffolds you’ll use to address the more complex features.  </a:t>
            </a:r>
          </a:p>
          <a:p>
            <a:pPr lvl="0">
              <a:spcBef>
                <a:spcPts val="0"/>
              </a:spcBef>
              <a:buNone/>
            </a:pPr>
            <a:endParaRPr dirty="0">
              <a:latin typeface="Calibri" panose="020F0502020204030204" pitchFamily="34" charset="0"/>
            </a:endParaRPr>
          </a:p>
          <a:p>
            <a:pPr lvl="0" rtl="0">
              <a:spcBef>
                <a:spcPts val="0"/>
              </a:spcBef>
              <a:buNone/>
            </a:pPr>
            <a:r>
              <a:rPr lang="en-US" dirty="0">
                <a:latin typeface="Calibri" panose="020F0502020204030204" pitchFamily="34" charset="0"/>
              </a:rPr>
              <a:t>In your packet, you have copies of the grid aligned to the features of text complexity that we reviewed earlier.  </a:t>
            </a:r>
          </a:p>
        </p:txBody>
      </p:sp>
      <p:sp>
        <p:nvSpPr>
          <p:cNvPr id="934" name="Shape 9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49192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Shape 93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dirty="0">
                <a:latin typeface="Calibri" panose="020F0502020204030204" pitchFamily="34" charset="0"/>
              </a:rPr>
              <a:t>If your curriculum doesn’t include opportunities for all students to engage with high level texts, there are resources on achievethecore.org that can help you.  Our close reading lessons provide models for all grades.  Additionally, the Read Aloud Project lessons are banks of K-2 lessons using popular trade books, and the Basal Alignment Project has elementary lessons using texts that have been pulled from a range of popular </a:t>
            </a:r>
            <a:r>
              <a:rPr lang="en-US" dirty="0" err="1">
                <a:latin typeface="Calibri" panose="020F0502020204030204" pitchFamily="34" charset="0"/>
              </a:rPr>
              <a:t>basals</a:t>
            </a:r>
            <a:r>
              <a:rPr lang="en-US" dirty="0">
                <a:latin typeface="Calibri" panose="020F0502020204030204" pitchFamily="34" charset="0"/>
              </a:rPr>
              <a:t>.  </a:t>
            </a:r>
          </a:p>
        </p:txBody>
      </p:sp>
      <p:sp>
        <p:nvSpPr>
          <p:cNvPr id="940" name="Shape 94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09626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Shape 94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8" name="Shape 948"/>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dirty="0">
                <a:latin typeface="Calibri" panose="020F0502020204030204" pitchFamily="34" charset="0"/>
              </a:rPr>
              <a:t>Another tool that can support your work is the Academic Word Finder.  This resource lets you enter text, select the grade level, and see a list of words and definitions - this can help you identify tier 2 and 3 vocabulary words that your instruction may need to target.  </a:t>
            </a:r>
          </a:p>
        </p:txBody>
      </p:sp>
      <p:sp>
        <p:nvSpPr>
          <p:cNvPr id="949" name="Shape 949"/>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37</a:t>
            </a:fld>
            <a:endParaRPr lang="en-US" dirty="0"/>
          </a:p>
        </p:txBody>
      </p:sp>
    </p:spTree>
    <p:extLst>
      <p:ext uri="{BB962C8B-B14F-4D97-AF65-F5344CB8AC3E}">
        <p14:creationId xmlns:p14="http://schemas.microsoft.com/office/powerpoint/2010/main" val="10895751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Shape 956"/>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dirty="0">
                <a:latin typeface="Calibri" panose="020F0502020204030204" pitchFamily="34" charset="0"/>
              </a:rPr>
              <a:t>School/District provided Professional Learning (including coaches)</a:t>
            </a:r>
          </a:p>
          <a:p>
            <a:pPr lvl="0">
              <a:spcBef>
                <a:spcPts val="0"/>
              </a:spcBef>
              <a:buNone/>
            </a:pPr>
            <a:r>
              <a:rPr lang="en-US" dirty="0">
                <a:latin typeface="Calibri" panose="020F0502020204030204" pitchFamily="34" charset="0"/>
              </a:rPr>
              <a:t>Publishers provided supports/Teacher Guide</a:t>
            </a:r>
          </a:p>
          <a:p>
            <a:pPr lvl="0">
              <a:spcBef>
                <a:spcPts val="0"/>
              </a:spcBef>
              <a:buNone/>
            </a:pPr>
            <a:r>
              <a:rPr lang="en-US" dirty="0">
                <a:latin typeface="Calibri" panose="020F0502020204030204" pitchFamily="34" charset="0"/>
              </a:rPr>
              <a:t>Collaborative Team conversations with colleagues</a:t>
            </a:r>
          </a:p>
          <a:p>
            <a:pPr lvl="0">
              <a:spcBef>
                <a:spcPts val="0"/>
              </a:spcBef>
              <a:buNone/>
            </a:pPr>
            <a:r>
              <a:rPr lang="en-US" dirty="0">
                <a:latin typeface="Calibri" panose="020F0502020204030204" pitchFamily="34" charset="0"/>
              </a:rPr>
              <a:t>Out of district specialized PD offerings</a:t>
            </a:r>
          </a:p>
          <a:p>
            <a:pPr lvl="0" rtl="0">
              <a:spcBef>
                <a:spcPts val="0"/>
              </a:spcBef>
              <a:buNone/>
            </a:pPr>
            <a:r>
              <a:rPr lang="en-US" dirty="0">
                <a:latin typeface="Calibri" panose="020F0502020204030204" pitchFamily="34" charset="0"/>
              </a:rPr>
              <a:t>Support from school special services staff</a:t>
            </a:r>
          </a:p>
        </p:txBody>
      </p:sp>
      <p:sp>
        <p:nvSpPr>
          <p:cNvPr id="957" name="Shape 95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90682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Shape 96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latin typeface="Calibri" panose="020F0502020204030204" pitchFamily="34" charset="0"/>
            </a:endParaRPr>
          </a:p>
        </p:txBody>
      </p:sp>
      <p:sp>
        <p:nvSpPr>
          <p:cNvPr id="962" name="Shape 96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1204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Shape 6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84" name="Shape 684"/>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panose="020F0502020204030204" pitchFamily="34" charset="0"/>
                <a:ea typeface="Allerta"/>
                <a:cs typeface="Allerta"/>
                <a:sym typeface="Allerta"/>
              </a:rPr>
              <a:t>Jennie</a:t>
            </a:r>
            <a:endParaRPr lang="en-US" sz="1200" b="0" i="0" u="none" strike="noStrike" cap="none" dirty="0">
              <a:solidFill>
                <a:schemeClr val="dk1"/>
              </a:solidFill>
              <a:latin typeface="Calibri" panose="020F0502020204030204" pitchFamily="34" charset="0"/>
              <a:ea typeface="Allerta"/>
              <a:cs typeface="Allerta"/>
              <a:sym typeface="Allerta"/>
            </a:endParaRP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panose="020F0502020204030204" pitchFamily="34" charset="0"/>
              <a:sym typeface="Calibri"/>
            </a:endParaRPr>
          </a:p>
        </p:txBody>
      </p:sp>
      <p:sp>
        <p:nvSpPr>
          <p:cNvPr id="685" name="Shape 6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ea typeface="Allerta"/>
                <a:cs typeface="Allerta"/>
                <a:sym typeface="Allerta"/>
              </a:rPr>
              <a:t>4</a:t>
            </a:fld>
            <a:endParaRPr lang="en-US" sz="1200" b="0" i="0" u="none" strike="noStrike" cap="none" dirty="0">
              <a:solidFill>
                <a:schemeClr val="dk1"/>
              </a:solidFill>
              <a:ea typeface="Allerta"/>
              <a:cs typeface="Allerta"/>
              <a:sym typeface="Allerta"/>
            </a:endParaRPr>
          </a:p>
        </p:txBody>
      </p:sp>
    </p:spTree>
    <p:extLst>
      <p:ext uri="{BB962C8B-B14F-4D97-AF65-F5344CB8AC3E}">
        <p14:creationId xmlns:p14="http://schemas.microsoft.com/office/powerpoint/2010/main" val="27266295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Shape 9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67" name="Shape 96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panose="020F0502020204030204" pitchFamily="34" charset="0"/>
                <a:ea typeface="Allerta"/>
                <a:cs typeface="Allerta"/>
                <a:sym typeface="Allerta"/>
              </a:rPr>
              <a:t>Jennie</a:t>
            </a:r>
            <a:endParaRPr lang="en-US" sz="1200" b="0" i="0" u="none" strike="noStrike" cap="none" dirty="0">
              <a:solidFill>
                <a:schemeClr val="dk1"/>
              </a:solidFill>
              <a:latin typeface="Calibri" panose="020F0502020204030204" pitchFamily="34" charset="0"/>
              <a:ea typeface="Allerta"/>
              <a:cs typeface="Allerta"/>
              <a:sym typeface="Allerta"/>
            </a:endParaRPr>
          </a:p>
        </p:txBody>
      </p:sp>
      <p:sp>
        <p:nvSpPr>
          <p:cNvPr id="968" name="Shape 9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ea typeface="Allerta"/>
                <a:cs typeface="Allerta"/>
                <a:sym typeface="Allerta"/>
              </a:rPr>
              <a:t>40</a:t>
            </a:fld>
            <a:endParaRPr lang="en-US" sz="1200" b="0" i="0" u="none" strike="noStrike" cap="none" dirty="0">
              <a:solidFill>
                <a:schemeClr val="dk1"/>
              </a:solidFill>
              <a:ea typeface="Allerta"/>
              <a:cs typeface="Allerta"/>
              <a:sym typeface="Allerta"/>
            </a:endParaRPr>
          </a:p>
        </p:txBody>
      </p:sp>
    </p:spTree>
    <p:extLst>
      <p:ext uri="{BB962C8B-B14F-4D97-AF65-F5344CB8AC3E}">
        <p14:creationId xmlns:p14="http://schemas.microsoft.com/office/powerpoint/2010/main" val="2727956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Shape 97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n-US" dirty="0" smtClean="0">
                <a:latin typeface="Calibri" panose="020F0502020204030204" pitchFamily="34" charset="0"/>
              </a:rPr>
              <a:t>Jennie</a:t>
            </a:r>
            <a:endParaRPr dirty="0">
              <a:latin typeface="Calibri" panose="020F0502020204030204" pitchFamily="34" charset="0"/>
            </a:endParaRPr>
          </a:p>
        </p:txBody>
      </p:sp>
      <p:sp>
        <p:nvSpPr>
          <p:cNvPr id="974" name="Shape 97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1564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Shape 69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panose="020F0502020204030204" pitchFamily="34" charset="0"/>
                <a:ea typeface="Allerta"/>
                <a:cs typeface="Allerta"/>
                <a:sym typeface="Allerta"/>
              </a:rPr>
              <a:t>Jennie</a:t>
            </a:r>
            <a:endParaRPr lang="en-US" sz="1200" b="0" i="0" u="none" strike="noStrike" cap="none" dirty="0">
              <a:solidFill>
                <a:schemeClr val="dk1"/>
              </a:solidFill>
              <a:latin typeface="Calibri" panose="020F0502020204030204" pitchFamily="34" charset="0"/>
              <a:ea typeface="Allerta"/>
              <a:cs typeface="Allerta"/>
              <a:sym typeface="Allerta"/>
            </a:endParaRPr>
          </a:p>
        </p:txBody>
      </p:sp>
      <p:sp>
        <p:nvSpPr>
          <p:cNvPr id="692" name="Shape 6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03123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Shape 6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99" name="Shape 69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panose="020F0502020204030204" pitchFamily="34" charset="0"/>
                <a:ea typeface="Allerta"/>
                <a:cs typeface="Allerta"/>
                <a:sym typeface="Allerta"/>
              </a:rPr>
              <a:t>Jennie</a:t>
            </a:r>
            <a:endParaRPr lang="en-US" sz="1200" b="0" i="0" u="none" strike="noStrike" cap="none" dirty="0">
              <a:solidFill>
                <a:schemeClr val="dk1"/>
              </a:solidFill>
              <a:latin typeface="Calibri" panose="020F0502020204030204" pitchFamily="34" charset="0"/>
              <a:ea typeface="Allerta"/>
              <a:cs typeface="Allerta"/>
              <a:sym typeface="Allerta"/>
            </a:endParaRPr>
          </a:p>
        </p:txBody>
      </p:sp>
      <p:sp>
        <p:nvSpPr>
          <p:cNvPr id="700" name="Shape 70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ea typeface="Allerta"/>
                <a:cs typeface="Allerta"/>
                <a:sym typeface="Allerta"/>
              </a:rPr>
              <a:t>6</a:t>
            </a:fld>
            <a:endParaRPr lang="en-US" sz="1400" b="0" i="0" u="none" strike="noStrike" cap="none" dirty="0">
              <a:solidFill>
                <a:srgbClr val="000000"/>
              </a:solidFill>
              <a:ea typeface="Allerta"/>
              <a:cs typeface="Allerta"/>
              <a:sym typeface="Allerta"/>
            </a:endParaRPr>
          </a:p>
        </p:txBody>
      </p:sp>
    </p:spTree>
    <p:extLst>
      <p:ext uri="{BB962C8B-B14F-4D97-AF65-F5344CB8AC3E}">
        <p14:creationId xmlns:p14="http://schemas.microsoft.com/office/powerpoint/2010/main" val="4157521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Shape 706"/>
          <p:cNvSpPr txBox="1">
            <a:spLocks noGrp="1"/>
          </p:cNvSpPr>
          <p:nvPr>
            <p:ph type="body" idx="1"/>
          </p:nvPr>
        </p:nvSpPr>
        <p:spPr>
          <a:xfrm>
            <a:off x="685800" y="4400550"/>
            <a:ext cx="5486400" cy="36006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dirty="0" smtClean="0">
                <a:latin typeface="Calibri" panose="020F0502020204030204" pitchFamily="34" charset="0"/>
              </a:rPr>
              <a:t>Sandra</a:t>
            </a:r>
            <a:endParaRPr dirty="0">
              <a:latin typeface="Calibri" panose="020F0502020204030204" pitchFamily="34" charset="0"/>
            </a:endParaRPr>
          </a:p>
        </p:txBody>
      </p:sp>
      <p:sp>
        <p:nvSpPr>
          <p:cNvPr id="707" name="Shape 70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93611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Shape 7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3" name="Shape 71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dirty="0" smtClean="0">
                <a:latin typeface="Calibri" panose="020F0502020204030204" pitchFamily="34" charset="0"/>
              </a:rPr>
              <a:t>Sandra</a:t>
            </a:r>
            <a:endParaRPr lang="en-US" dirty="0">
              <a:latin typeface="Calibri" panose="020F0502020204030204" pitchFamily="34" charset="0"/>
            </a:endParaRPr>
          </a:p>
        </p:txBody>
      </p:sp>
      <p:sp>
        <p:nvSpPr>
          <p:cNvPr id="714" name="Shape 7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ea typeface="Allerta"/>
                <a:cs typeface="Allerta"/>
                <a:sym typeface="Allerta"/>
              </a:rPr>
              <a:t>8</a:t>
            </a:fld>
            <a:endParaRPr lang="en-US" sz="1200" b="0" i="0" u="none" strike="noStrike" cap="none" dirty="0">
              <a:solidFill>
                <a:schemeClr val="dk1"/>
              </a:solidFill>
              <a:ea typeface="Allerta"/>
              <a:cs typeface="Allerta"/>
              <a:sym typeface="Allerta"/>
            </a:endParaRPr>
          </a:p>
        </p:txBody>
      </p:sp>
    </p:spTree>
    <p:extLst>
      <p:ext uri="{BB962C8B-B14F-4D97-AF65-F5344CB8AC3E}">
        <p14:creationId xmlns:p14="http://schemas.microsoft.com/office/powerpoint/2010/main" val="2859469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Shape 7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0" name="Shape 7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panose="020F0502020204030204" pitchFamily="34" charset="0"/>
                <a:ea typeface="Allerta"/>
                <a:cs typeface="Allerta"/>
                <a:sym typeface="Allerta"/>
              </a:rPr>
              <a:t>SANDRA</a:t>
            </a:r>
            <a:endParaRPr lang="en-US" sz="1200" b="0" i="0" u="none" strike="noStrike" cap="none" dirty="0">
              <a:solidFill>
                <a:schemeClr val="dk1"/>
              </a:solidFill>
              <a:latin typeface="Calibri" panose="020F0502020204030204" pitchFamily="34" charset="0"/>
              <a:ea typeface="Allerta"/>
              <a:cs typeface="Allerta"/>
              <a:sym typeface="Allerta"/>
            </a:endParaRPr>
          </a:p>
        </p:txBody>
      </p:sp>
      <p:sp>
        <p:nvSpPr>
          <p:cNvPr id="721" name="Shape 7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ea typeface="Allerta"/>
                <a:cs typeface="Allerta"/>
                <a:sym typeface="Allerta"/>
              </a:rPr>
              <a:t>9</a:t>
            </a:fld>
            <a:endParaRPr lang="en-US" sz="1200" b="0" i="0" u="none" strike="noStrike" cap="none" dirty="0">
              <a:solidFill>
                <a:schemeClr val="dk1"/>
              </a:solidFill>
              <a:ea typeface="Allerta"/>
              <a:cs typeface="Allerta"/>
              <a:sym typeface="Allerta"/>
            </a:endParaRPr>
          </a:p>
        </p:txBody>
      </p:sp>
    </p:spTree>
    <p:extLst>
      <p:ext uri="{BB962C8B-B14F-4D97-AF65-F5344CB8AC3E}">
        <p14:creationId xmlns:p14="http://schemas.microsoft.com/office/powerpoint/2010/main" val="4180058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CA and SAP">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219319" y="2982072"/>
            <a:ext cx="8619880" cy="850387"/>
          </a:xfrm>
          <a:prstGeom prst="rect">
            <a:avLst/>
          </a:prstGeom>
          <a:noFill/>
          <a:ln>
            <a:noFill/>
          </a:ln>
        </p:spPr>
        <p:txBody>
          <a:bodyPr lIns="91425" tIns="91425" rIns="91425" bIns="91425" anchor="ctr" anchorCtr="0"/>
          <a:lstStyle>
            <a:lvl1pPr marL="0" marR="0" lvl="0" indent="0" algn="l" rtl="0">
              <a:spcBef>
                <a:spcPts val="0"/>
              </a:spcBef>
              <a:buClr>
                <a:srgbClr val="50514F"/>
              </a:buClr>
              <a:buFont typeface="Allerta"/>
              <a:buNone/>
              <a:defRPr sz="2800" b="0" i="0" u="none" strike="noStrike" cap="none">
                <a:solidFill>
                  <a:srgbClr val="50514F"/>
                </a:solidFill>
                <a:latin typeface="Calibri" panose="020F0502020204030204" pitchFamily="34" charset="0"/>
                <a:ea typeface="Allerta"/>
                <a:cs typeface="Calibri" panose="020F0502020204030204" pitchFamily="34" charset="0"/>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4" name="Shape 14"/>
          <p:cNvSpPr txBox="1">
            <a:spLocks noGrp="1"/>
          </p:cNvSpPr>
          <p:nvPr>
            <p:ph type="subTitle" idx="1"/>
          </p:nvPr>
        </p:nvSpPr>
        <p:spPr>
          <a:xfrm>
            <a:off x="219320" y="3832458"/>
            <a:ext cx="8619878" cy="792405"/>
          </a:xfrm>
          <a:prstGeom prst="rect">
            <a:avLst/>
          </a:prstGeom>
          <a:noFill/>
          <a:ln>
            <a:noFill/>
          </a:ln>
        </p:spPr>
        <p:txBody>
          <a:bodyPr lIns="91425" tIns="91425" rIns="91425" bIns="91425" anchor="t" anchorCtr="0"/>
          <a:lstStyle>
            <a:lvl1pPr marL="0" marR="0" lvl="0" indent="0" algn="l" rtl="0">
              <a:spcBef>
                <a:spcPts val="400"/>
              </a:spcBef>
              <a:buClr>
                <a:srgbClr val="595959"/>
              </a:buClr>
              <a:buFont typeface="Arial"/>
              <a:buNone/>
              <a:defRPr sz="20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ctr" rtl="0">
              <a:spcBef>
                <a:spcPts val="400"/>
              </a:spcBef>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spcBef>
                <a:spcPts val="360"/>
              </a:spcBef>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spcBef>
                <a:spcPts val="320"/>
              </a:spcBef>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spcBef>
                <a:spcPts val="320"/>
              </a:spcBef>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15" name="Shape 15"/>
          <p:cNvSpPr/>
          <p:nvPr/>
        </p:nvSpPr>
        <p:spPr>
          <a:xfrm>
            <a:off x="0" y="1737611"/>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alibri" panose="020F0502020204030204" pitchFamily="34" charset="0"/>
              <a:ea typeface="Calibri"/>
              <a:cs typeface="Calibri"/>
              <a:sym typeface="Calibri"/>
            </a:endParaRPr>
          </a:p>
        </p:txBody>
      </p:sp>
      <p:pic>
        <p:nvPicPr>
          <p:cNvPr id="16" name="Shape 16"/>
          <p:cNvPicPr preferRelativeResize="0"/>
          <p:nvPr/>
        </p:nvPicPr>
        <p:blipFill rotWithShape="1">
          <a:blip r:embed="rId2">
            <a:alphaModFix/>
          </a:blip>
          <a:srcRect/>
          <a:stretch/>
        </p:blipFill>
        <p:spPr>
          <a:xfrm>
            <a:off x="304801" y="394130"/>
            <a:ext cx="2235199" cy="210147"/>
          </a:xfrm>
          <a:prstGeom prst="rect">
            <a:avLst/>
          </a:prstGeom>
          <a:noFill/>
          <a:ln>
            <a:noFill/>
          </a:ln>
        </p:spPr>
      </p:pic>
      <p:pic>
        <p:nvPicPr>
          <p:cNvPr id="17" name="Shape 17"/>
          <p:cNvPicPr preferRelativeResize="0"/>
          <p:nvPr/>
        </p:nvPicPr>
        <p:blipFill rotWithShape="1">
          <a:blip r:embed="rId3">
            <a:alphaModFix/>
          </a:blip>
          <a:srcRect/>
          <a:stretch/>
        </p:blipFill>
        <p:spPr>
          <a:xfrm>
            <a:off x="304800" y="5840889"/>
            <a:ext cx="1313901" cy="50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hart Page">
    <p:spTree>
      <p:nvGrpSpPr>
        <p:cNvPr id="1" name="Shape 75"/>
        <p:cNvGrpSpPr/>
        <p:nvPr/>
      </p:nvGrpSpPr>
      <p:grpSpPr>
        <a:xfrm>
          <a:off x="0" y="0"/>
          <a:ext cx="0" cy="0"/>
          <a:chOff x="0" y="0"/>
          <a:chExt cx="0" cy="0"/>
        </a:xfrm>
      </p:grpSpPr>
      <p:sp>
        <p:nvSpPr>
          <p:cNvPr id="76" name="Shape 76"/>
          <p:cNvSpPr>
            <a:spLocks noGrp="1"/>
          </p:cNvSpPr>
          <p:nvPr>
            <p:ph type="chart" idx="2"/>
          </p:nvPr>
        </p:nvSpPr>
        <p:spPr>
          <a:xfrm>
            <a:off x="304800" y="1575486"/>
            <a:ext cx="8534399" cy="4525963"/>
          </a:xfrm>
          <a:prstGeom prst="rect">
            <a:avLst/>
          </a:prstGeom>
          <a:noFill/>
          <a:ln>
            <a:noFill/>
          </a:ln>
        </p:spPr>
        <p:txBody>
          <a:bodyPr lIns="91425" tIns="91425" rIns="91425" bIns="91425" anchor="t" anchorCtr="0"/>
          <a:lstStyle>
            <a:lvl1pPr marL="342900" marR="0" lvl="0" indent="-203200" algn="l" rtl="0">
              <a:spcBef>
                <a:spcPts val="440"/>
              </a:spcBef>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7" name="Shape 77"/>
          <p:cNvSpPr txBox="1">
            <a:spLocks noGrp="1"/>
          </p:cNvSpPr>
          <p:nvPr>
            <p:ph type="title"/>
          </p:nvPr>
        </p:nvSpPr>
        <p:spPr>
          <a:xfrm>
            <a:off x="304800" y="274637"/>
            <a:ext cx="8534399" cy="1143000"/>
          </a:xfrm>
          <a:prstGeom prst="rect">
            <a:avLst/>
          </a:prstGeom>
          <a:noFill/>
          <a:ln>
            <a:noFill/>
          </a:ln>
        </p:spPr>
        <p:txBody>
          <a:bodyPr lIns="91425" tIns="91425" rIns="91425" bIns="91425" anchor="ctr" anchorCtr="0"/>
          <a:lstStyle>
            <a:lvl1pPr marL="0" marR="0" lvl="0" indent="0" algn="l" rtl="0">
              <a:spcBef>
                <a:spcPts val="0"/>
              </a:spcBef>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8" name="Shape 78"/>
          <p:cNvSpPr/>
          <p:nvPr/>
        </p:nvSpPr>
        <p:spPr>
          <a:xfrm>
            <a:off x="0" y="6330471"/>
            <a:ext cx="9153069" cy="54022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79" name="Shape 79"/>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000">
                <a:solidFill>
                  <a:srgbClr val="50514F"/>
                </a:solidFill>
                <a:latin typeface="Calibri" panose="020F0502020204030204" pitchFamily="34" charset="0"/>
                <a:ea typeface="Allerta"/>
                <a:cs typeface="Allerta"/>
                <a:sym typeface="Allerta"/>
              </a:rPr>
              <a:t>‹#›</a:t>
            </a:fld>
            <a:r>
              <a:rPr lang="en-US" sz="1000" dirty="0">
                <a:solidFill>
                  <a:srgbClr val="50514F"/>
                </a:solidFill>
                <a:latin typeface="Calibri" panose="020F0502020204030204" pitchFamily="34" charset="0"/>
                <a:ea typeface="Allerta"/>
                <a:cs typeface="Allerta"/>
                <a:sym typeface="Allerta"/>
              </a:rPr>
              <a:t> </a:t>
            </a:r>
          </a:p>
        </p:txBody>
      </p:sp>
      <p:pic>
        <p:nvPicPr>
          <p:cNvPr id="80" name="Shape 80"/>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81"/>
        <p:cNvGrpSpPr/>
        <p:nvPr/>
      </p:nvGrpSpPr>
      <p:grpSpPr>
        <a:xfrm>
          <a:off x="0" y="0"/>
          <a:ext cx="0" cy="0"/>
          <a:chOff x="0" y="0"/>
          <a:chExt cx="0" cy="0"/>
        </a:xfrm>
      </p:grpSpPr>
      <p:sp>
        <p:nvSpPr>
          <p:cNvPr id="82" name="Shape 82"/>
          <p:cNvSpPr>
            <a:spLocks noGrp="1"/>
          </p:cNvSpPr>
          <p:nvPr>
            <p:ph type="pic" idx="2"/>
          </p:nvPr>
        </p:nvSpPr>
        <p:spPr>
          <a:xfrm>
            <a:off x="304800" y="1575486"/>
            <a:ext cx="8572500" cy="4525963"/>
          </a:xfrm>
          <a:prstGeom prst="rect">
            <a:avLst/>
          </a:prstGeom>
          <a:noFill/>
          <a:ln>
            <a:noFill/>
          </a:ln>
        </p:spPr>
        <p:txBody>
          <a:bodyPr lIns="91425" tIns="91425" rIns="91425" bIns="91425" anchor="t" anchorCtr="0"/>
          <a:lstStyle>
            <a:lvl1pPr marL="342900" marR="0" lvl="0" indent="-203200" algn="l" rtl="0">
              <a:spcBef>
                <a:spcPts val="440"/>
              </a:spcBef>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3" name="Shape 83"/>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spcBef>
                <a:spcPts val="0"/>
              </a:spcBef>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4" name="Shape 84"/>
          <p:cNvSpPr/>
          <p:nvPr/>
        </p:nvSpPr>
        <p:spPr>
          <a:xfrm>
            <a:off x="0" y="6330471"/>
            <a:ext cx="9153069" cy="54022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85" name="Shape 85"/>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000">
                <a:solidFill>
                  <a:srgbClr val="50514F"/>
                </a:solidFill>
                <a:latin typeface="Calibri" panose="020F0502020204030204" pitchFamily="34" charset="0"/>
                <a:ea typeface="Allerta"/>
                <a:cs typeface="Allerta"/>
                <a:sym typeface="Allerta"/>
              </a:rPr>
              <a:t>‹#›</a:t>
            </a:fld>
            <a:r>
              <a:rPr lang="en-US" sz="1000" dirty="0">
                <a:solidFill>
                  <a:srgbClr val="50514F"/>
                </a:solidFill>
                <a:latin typeface="Calibri" panose="020F0502020204030204" pitchFamily="34" charset="0"/>
                <a:ea typeface="Allerta"/>
                <a:cs typeface="Allerta"/>
                <a:sym typeface="Allerta"/>
              </a:rPr>
              <a:t> </a:t>
            </a:r>
          </a:p>
        </p:txBody>
      </p:sp>
      <p:pic>
        <p:nvPicPr>
          <p:cNvPr id="86" name="Shape 86"/>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87"/>
        <p:cNvGrpSpPr/>
        <p:nvPr/>
      </p:nvGrpSpPr>
      <p:grpSpPr>
        <a:xfrm>
          <a:off x="0" y="0"/>
          <a:ext cx="0" cy="0"/>
          <a:chOff x="0" y="0"/>
          <a:chExt cx="0" cy="0"/>
        </a:xfrm>
      </p:grpSpPr>
      <p:sp>
        <p:nvSpPr>
          <p:cNvPr id="88" name="Shape 88"/>
          <p:cNvSpPr/>
          <p:nvPr/>
        </p:nvSpPr>
        <p:spPr>
          <a:xfrm>
            <a:off x="0" y="6330471"/>
            <a:ext cx="9153069" cy="54022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dirty="0">
              <a:solidFill>
                <a:srgbClr val="1C9963"/>
              </a:solidFill>
              <a:latin typeface="Calibri" panose="020F0502020204030204" pitchFamily="34" charset="0"/>
              <a:ea typeface="Calibri"/>
              <a:cs typeface="Calibri"/>
              <a:sym typeface="Calibri"/>
            </a:endParaRPr>
          </a:p>
        </p:txBody>
      </p:sp>
      <p:sp>
        <p:nvSpPr>
          <p:cNvPr id="89" name="Shape 89"/>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000">
                <a:solidFill>
                  <a:srgbClr val="50514F"/>
                </a:solidFill>
                <a:latin typeface="Calibri" panose="020F0502020204030204" pitchFamily="34" charset="0"/>
                <a:ea typeface="Allerta"/>
                <a:cs typeface="Allerta"/>
                <a:sym typeface="Allerta"/>
              </a:rPr>
              <a:t>‹#›</a:t>
            </a:fld>
            <a:r>
              <a:rPr lang="en-US" sz="1000" dirty="0">
                <a:solidFill>
                  <a:srgbClr val="50514F"/>
                </a:solidFill>
                <a:latin typeface="Calibri" panose="020F0502020204030204" pitchFamily="34" charset="0"/>
                <a:ea typeface="Allerta"/>
                <a:cs typeface="Allerta"/>
                <a:sym typeface="Allerta"/>
              </a:rPr>
              <a:t> </a:t>
            </a:r>
          </a:p>
        </p:txBody>
      </p:sp>
      <p:sp>
        <p:nvSpPr>
          <p:cNvPr id="90" name="Shape 90"/>
          <p:cNvSpPr txBox="1">
            <a:spLocks noGrp="1"/>
          </p:cNvSpPr>
          <p:nvPr>
            <p:ph type="title"/>
          </p:nvPr>
        </p:nvSpPr>
        <p:spPr>
          <a:xfrm>
            <a:off x="304800" y="2914650"/>
            <a:ext cx="3584576" cy="1143000"/>
          </a:xfrm>
          <a:prstGeom prst="rect">
            <a:avLst/>
          </a:prstGeom>
          <a:noFill/>
          <a:ln>
            <a:noFill/>
          </a:ln>
        </p:spPr>
        <p:txBody>
          <a:bodyPr lIns="91425" tIns="91425" rIns="91425" bIns="91425" anchor="ctr" anchorCtr="0"/>
          <a:lstStyle>
            <a:lvl1pPr marL="0" marR="0" lvl="0" indent="0" algn="l" rtl="0">
              <a:spcBef>
                <a:spcPts val="0"/>
              </a:spcBef>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91" name="Shape 91"/>
          <p:cNvSpPr txBox="1">
            <a:spLocks noGrp="1"/>
          </p:cNvSpPr>
          <p:nvPr>
            <p:ph type="body" idx="1"/>
          </p:nvPr>
        </p:nvSpPr>
        <p:spPr>
          <a:xfrm>
            <a:off x="4624612" y="1858449"/>
            <a:ext cx="2444750" cy="539749"/>
          </a:xfrm>
          <a:prstGeom prst="rect">
            <a:avLst/>
          </a:prstGeom>
          <a:noFill/>
          <a:ln>
            <a:noFill/>
          </a:ln>
        </p:spPr>
        <p:txBody>
          <a:bodyPr lIns="91425" tIns="91425" rIns="91425" bIns="91425" anchor="t" anchorCtr="0"/>
          <a:lstStyle>
            <a:lvl1pPr marL="0" marR="0" lvl="0" indent="0" algn="r"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spcBef>
                <a:spcPts val="360"/>
              </a:spcBef>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2" name="Shape 92"/>
          <p:cNvSpPr txBox="1">
            <a:spLocks noGrp="1"/>
          </p:cNvSpPr>
          <p:nvPr>
            <p:ph type="body" idx="2"/>
          </p:nvPr>
        </p:nvSpPr>
        <p:spPr>
          <a:xfrm>
            <a:off x="7209514" y="1858449"/>
            <a:ext cx="1447347" cy="539749"/>
          </a:xfrm>
          <a:prstGeom prst="rect">
            <a:avLst/>
          </a:prstGeom>
          <a:noFill/>
          <a:ln>
            <a:noFill/>
          </a:ln>
        </p:spPr>
        <p:txBody>
          <a:bodyPr lIns="91425" tIns="91425" rIns="91425" bIns="91425" anchor="t" anchorCtr="0"/>
          <a:lstStyle>
            <a:lvl1pPr marL="0" marR="0" lvl="0" indent="0" algn="l"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spcBef>
                <a:spcPts val="360"/>
              </a:spcBef>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3" name="Shape 93"/>
          <p:cNvSpPr txBox="1">
            <a:spLocks noGrp="1"/>
          </p:cNvSpPr>
          <p:nvPr>
            <p:ph type="body" idx="3"/>
          </p:nvPr>
        </p:nvSpPr>
        <p:spPr>
          <a:xfrm>
            <a:off x="4624612" y="2400627"/>
            <a:ext cx="2444750" cy="539749"/>
          </a:xfrm>
          <a:prstGeom prst="rect">
            <a:avLst/>
          </a:prstGeom>
          <a:noFill/>
          <a:ln>
            <a:noFill/>
          </a:ln>
        </p:spPr>
        <p:txBody>
          <a:bodyPr lIns="91425" tIns="91425" rIns="91425" bIns="91425" anchor="t" anchorCtr="0"/>
          <a:lstStyle>
            <a:lvl1pPr marL="0" marR="0" lvl="0" indent="0" algn="r"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spcBef>
                <a:spcPts val="360"/>
              </a:spcBef>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4" name="Shape 94"/>
          <p:cNvSpPr txBox="1">
            <a:spLocks noGrp="1"/>
          </p:cNvSpPr>
          <p:nvPr>
            <p:ph type="body" idx="4"/>
          </p:nvPr>
        </p:nvSpPr>
        <p:spPr>
          <a:xfrm>
            <a:off x="7209514" y="2400627"/>
            <a:ext cx="1447347" cy="539749"/>
          </a:xfrm>
          <a:prstGeom prst="rect">
            <a:avLst/>
          </a:prstGeom>
          <a:noFill/>
          <a:ln>
            <a:noFill/>
          </a:ln>
        </p:spPr>
        <p:txBody>
          <a:bodyPr lIns="91425" tIns="91425" rIns="91425" bIns="91425" anchor="t" anchorCtr="0"/>
          <a:lstStyle>
            <a:lvl1pPr marL="0" marR="0" lvl="0" indent="0" algn="l"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spcBef>
                <a:spcPts val="360"/>
              </a:spcBef>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5" name="Shape 95"/>
          <p:cNvSpPr txBox="1">
            <a:spLocks noGrp="1"/>
          </p:cNvSpPr>
          <p:nvPr>
            <p:ph type="body" idx="5"/>
          </p:nvPr>
        </p:nvSpPr>
        <p:spPr>
          <a:xfrm>
            <a:off x="4624612" y="2955017"/>
            <a:ext cx="2444750" cy="539749"/>
          </a:xfrm>
          <a:prstGeom prst="rect">
            <a:avLst/>
          </a:prstGeom>
          <a:noFill/>
          <a:ln>
            <a:noFill/>
          </a:ln>
        </p:spPr>
        <p:txBody>
          <a:bodyPr lIns="91425" tIns="91425" rIns="91425" bIns="91425" anchor="t" anchorCtr="0"/>
          <a:lstStyle>
            <a:lvl1pPr marL="0" marR="0" lvl="0" indent="0" algn="r"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spcBef>
                <a:spcPts val="360"/>
              </a:spcBef>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6" name="Shape 96"/>
          <p:cNvSpPr txBox="1">
            <a:spLocks noGrp="1"/>
          </p:cNvSpPr>
          <p:nvPr>
            <p:ph type="body" idx="6"/>
          </p:nvPr>
        </p:nvSpPr>
        <p:spPr>
          <a:xfrm>
            <a:off x="7209514" y="2955017"/>
            <a:ext cx="1447347" cy="539749"/>
          </a:xfrm>
          <a:prstGeom prst="rect">
            <a:avLst/>
          </a:prstGeom>
          <a:noFill/>
          <a:ln>
            <a:noFill/>
          </a:ln>
        </p:spPr>
        <p:txBody>
          <a:bodyPr lIns="91425" tIns="91425" rIns="91425" bIns="91425" anchor="t" anchorCtr="0"/>
          <a:lstStyle>
            <a:lvl1pPr marL="0" marR="0" lvl="0" indent="0" algn="l"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spcBef>
                <a:spcPts val="360"/>
              </a:spcBef>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7" name="Shape 97"/>
          <p:cNvSpPr txBox="1">
            <a:spLocks noGrp="1"/>
          </p:cNvSpPr>
          <p:nvPr>
            <p:ph type="body" idx="7"/>
          </p:nvPr>
        </p:nvSpPr>
        <p:spPr>
          <a:xfrm>
            <a:off x="4624612" y="3509407"/>
            <a:ext cx="2444750" cy="539749"/>
          </a:xfrm>
          <a:prstGeom prst="rect">
            <a:avLst/>
          </a:prstGeom>
          <a:noFill/>
          <a:ln>
            <a:noFill/>
          </a:ln>
        </p:spPr>
        <p:txBody>
          <a:bodyPr lIns="91425" tIns="91425" rIns="91425" bIns="91425" anchor="t" anchorCtr="0"/>
          <a:lstStyle>
            <a:lvl1pPr marL="0" marR="0" lvl="0" indent="0" algn="r"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spcBef>
                <a:spcPts val="360"/>
              </a:spcBef>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8" name="Shape 98"/>
          <p:cNvSpPr txBox="1">
            <a:spLocks noGrp="1"/>
          </p:cNvSpPr>
          <p:nvPr>
            <p:ph type="body" idx="8"/>
          </p:nvPr>
        </p:nvSpPr>
        <p:spPr>
          <a:xfrm>
            <a:off x="7209514" y="3509407"/>
            <a:ext cx="1447347" cy="539749"/>
          </a:xfrm>
          <a:prstGeom prst="rect">
            <a:avLst/>
          </a:prstGeom>
          <a:noFill/>
          <a:ln>
            <a:noFill/>
          </a:ln>
        </p:spPr>
        <p:txBody>
          <a:bodyPr lIns="91425" tIns="91425" rIns="91425" bIns="91425" anchor="t" anchorCtr="0"/>
          <a:lstStyle>
            <a:lvl1pPr marL="0" marR="0" lvl="0" indent="0" algn="l"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spcBef>
                <a:spcPts val="360"/>
              </a:spcBef>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9" name="Shape 99"/>
          <p:cNvSpPr txBox="1">
            <a:spLocks noGrp="1"/>
          </p:cNvSpPr>
          <p:nvPr>
            <p:ph type="body" idx="9"/>
          </p:nvPr>
        </p:nvSpPr>
        <p:spPr>
          <a:xfrm>
            <a:off x="4624612" y="4063798"/>
            <a:ext cx="2444750" cy="539749"/>
          </a:xfrm>
          <a:prstGeom prst="rect">
            <a:avLst/>
          </a:prstGeom>
          <a:noFill/>
          <a:ln>
            <a:noFill/>
          </a:ln>
        </p:spPr>
        <p:txBody>
          <a:bodyPr lIns="91425" tIns="91425" rIns="91425" bIns="91425" anchor="t" anchorCtr="0"/>
          <a:lstStyle>
            <a:lvl1pPr marL="0" marR="0" lvl="0" indent="0" algn="r"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spcBef>
                <a:spcPts val="360"/>
              </a:spcBef>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0" name="Shape 100"/>
          <p:cNvSpPr txBox="1">
            <a:spLocks noGrp="1"/>
          </p:cNvSpPr>
          <p:nvPr>
            <p:ph type="body" idx="13"/>
          </p:nvPr>
        </p:nvSpPr>
        <p:spPr>
          <a:xfrm>
            <a:off x="7209514" y="4063798"/>
            <a:ext cx="1447347" cy="539749"/>
          </a:xfrm>
          <a:prstGeom prst="rect">
            <a:avLst/>
          </a:prstGeom>
          <a:noFill/>
          <a:ln>
            <a:noFill/>
          </a:ln>
        </p:spPr>
        <p:txBody>
          <a:bodyPr lIns="91425" tIns="91425" rIns="91425" bIns="91425" anchor="t" anchorCtr="0"/>
          <a:lstStyle>
            <a:lvl1pPr marL="0" marR="0" lvl="0" indent="0" algn="l"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spcBef>
                <a:spcPts val="360"/>
              </a:spcBef>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1" name="Shape 101"/>
          <p:cNvSpPr txBox="1">
            <a:spLocks noGrp="1"/>
          </p:cNvSpPr>
          <p:nvPr>
            <p:ph type="body" idx="14"/>
          </p:nvPr>
        </p:nvSpPr>
        <p:spPr>
          <a:xfrm>
            <a:off x="4624612" y="4618185"/>
            <a:ext cx="2444750" cy="539749"/>
          </a:xfrm>
          <a:prstGeom prst="rect">
            <a:avLst/>
          </a:prstGeom>
          <a:noFill/>
          <a:ln>
            <a:noFill/>
          </a:ln>
        </p:spPr>
        <p:txBody>
          <a:bodyPr lIns="91425" tIns="91425" rIns="91425" bIns="91425" anchor="t" anchorCtr="0"/>
          <a:lstStyle>
            <a:lvl1pPr marL="0" marR="0" lvl="0" indent="0" algn="r"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spcBef>
                <a:spcPts val="360"/>
              </a:spcBef>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2" name="Shape 102"/>
          <p:cNvSpPr txBox="1">
            <a:spLocks noGrp="1"/>
          </p:cNvSpPr>
          <p:nvPr>
            <p:ph type="body" idx="15"/>
          </p:nvPr>
        </p:nvSpPr>
        <p:spPr>
          <a:xfrm>
            <a:off x="7209514" y="4618185"/>
            <a:ext cx="1447347" cy="539749"/>
          </a:xfrm>
          <a:prstGeom prst="rect">
            <a:avLst/>
          </a:prstGeom>
          <a:noFill/>
          <a:ln>
            <a:noFill/>
          </a:ln>
        </p:spPr>
        <p:txBody>
          <a:bodyPr lIns="91425" tIns="91425" rIns="91425" bIns="91425" anchor="t" anchorCtr="0"/>
          <a:lstStyle>
            <a:lvl1pPr marL="0" marR="0" lvl="0" indent="0" algn="l"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spcBef>
                <a:spcPts val="360"/>
              </a:spcBef>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103" name="Shape 103"/>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104"/>
        <p:cNvGrpSpPr/>
        <p:nvPr/>
      </p:nvGrpSpPr>
      <p:grpSpPr>
        <a:xfrm>
          <a:off x="0" y="0"/>
          <a:ext cx="0" cy="0"/>
          <a:chOff x="0" y="0"/>
          <a:chExt cx="0" cy="0"/>
        </a:xfrm>
      </p:grpSpPr>
      <p:sp>
        <p:nvSpPr>
          <p:cNvPr id="105" name="Shape 105"/>
          <p:cNvSpPr>
            <a:spLocks noGrp="1"/>
          </p:cNvSpPr>
          <p:nvPr>
            <p:ph type="pic" idx="2"/>
          </p:nvPr>
        </p:nvSpPr>
        <p:spPr>
          <a:xfrm>
            <a:off x="0" y="0"/>
            <a:ext cx="9144000" cy="6858000"/>
          </a:xfrm>
          <a:prstGeom prst="rect">
            <a:avLst/>
          </a:prstGeom>
          <a:noFill/>
          <a:ln>
            <a:noFill/>
          </a:ln>
        </p:spPr>
        <p:txBody>
          <a:bodyPr lIns="91425" tIns="91425" rIns="91425" bIns="91425" anchor="t" anchorCtr="0"/>
          <a:lstStyle>
            <a:lvl1pPr marL="342900" marR="0" lvl="0" indent="-203200" algn="l" rtl="0">
              <a:spcBef>
                <a:spcPts val="440"/>
              </a:spcBef>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04800" y="274637"/>
            <a:ext cx="8559800" cy="1143000"/>
          </a:xfrm>
          <a:prstGeom prst="rect">
            <a:avLst/>
          </a:prstGeom>
          <a:noFill/>
          <a:ln>
            <a:noFill/>
          </a:ln>
        </p:spPr>
        <p:txBody>
          <a:bodyPr lIns="91425" tIns="91425" rIns="91425" bIns="91425" anchor="ctr" anchorCtr="0"/>
          <a:lstStyle>
            <a:lvl1pPr marL="0" marR="0" lvl="0" indent="0" algn="l" rtl="0">
              <a:spcBef>
                <a:spcPts val="0"/>
              </a:spcBef>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08" name="Shape 108"/>
          <p:cNvSpPr/>
          <p:nvPr/>
        </p:nvSpPr>
        <p:spPr>
          <a:xfrm>
            <a:off x="0" y="6330471"/>
            <a:ext cx="9153069" cy="54022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109" name="Shape 109"/>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000">
                <a:solidFill>
                  <a:srgbClr val="50514F"/>
                </a:solidFill>
                <a:latin typeface="Calibri" panose="020F0502020204030204" pitchFamily="34" charset="0"/>
                <a:ea typeface="Allerta"/>
                <a:cs typeface="Allerta"/>
                <a:sym typeface="Allerta"/>
              </a:rPr>
              <a:t>‹#›</a:t>
            </a:fld>
            <a:r>
              <a:rPr lang="en-US" sz="1000" dirty="0">
                <a:solidFill>
                  <a:srgbClr val="50514F"/>
                </a:solidFill>
                <a:latin typeface="Calibri" panose="020F0502020204030204" pitchFamily="34" charset="0"/>
                <a:ea typeface="Allerta"/>
                <a:cs typeface="Allerta"/>
                <a:sym typeface="Allerta"/>
              </a:rPr>
              <a:t> </a:t>
            </a:r>
          </a:p>
        </p:txBody>
      </p:sp>
      <p:pic>
        <p:nvPicPr>
          <p:cNvPr id="110" name="Shape 110"/>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_CA">
    <p:spTree>
      <p:nvGrpSpPr>
        <p:cNvPr id="1" name="Shape 111"/>
        <p:cNvGrpSpPr/>
        <p:nvPr/>
      </p:nvGrpSpPr>
      <p:grpSpPr>
        <a:xfrm>
          <a:off x="0" y="0"/>
          <a:ext cx="0" cy="0"/>
          <a:chOff x="0" y="0"/>
          <a:chExt cx="0" cy="0"/>
        </a:xfrm>
      </p:grpSpPr>
      <p:sp>
        <p:nvSpPr>
          <p:cNvPr id="112" name="Shape 112"/>
          <p:cNvSpPr/>
          <p:nvPr/>
        </p:nvSpPr>
        <p:spPr>
          <a:xfrm>
            <a:off x="0" y="6330471"/>
            <a:ext cx="9153069" cy="54022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113" name="Shape 113"/>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000">
                <a:solidFill>
                  <a:srgbClr val="50514F"/>
                </a:solidFill>
                <a:latin typeface="Calibri" panose="020F0502020204030204" pitchFamily="34" charset="0"/>
                <a:ea typeface="Allerta"/>
                <a:cs typeface="Allerta"/>
                <a:sym typeface="Allerta"/>
              </a:rPr>
              <a:t>‹#›</a:t>
            </a:fld>
            <a:r>
              <a:rPr lang="en-US" sz="1000" dirty="0">
                <a:solidFill>
                  <a:srgbClr val="50514F"/>
                </a:solidFill>
                <a:latin typeface="Calibri" panose="020F0502020204030204" pitchFamily="34" charset="0"/>
                <a:ea typeface="Allerta"/>
                <a:cs typeface="Allerta"/>
                <a:sym typeface="Allerta"/>
              </a:rPr>
              <a:t> </a:t>
            </a:r>
          </a:p>
        </p:txBody>
      </p:sp>
      <p:pic>
        <p:nvPicPr>
          <p:cNvPr id="114" name="Shape 114"/>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Blank_CA Green">
    <p:spTree>
      <p:nvGrpSpPr>
        <p:cNvPr id="1" name="Shape 115"/>
        <p:cNvGrpSpPr/>
        <p:nvPr/>
      </p:nvGrpSpPr>
      <p:grpSpPr>
        <a:xfrm>
          <a:off x="0" y="0"/>
          <a:ext cx="0" cy="0"/>
          <a:chOff x="0" y="0"/>
          <a:chExt cx="0" cy="0"/>
        </a:xfrm>
      </p:grpSpPr>
      <p:sp>
        <p:nvSpPr>
          <p:cNvPr id="116" name="Shape 116"/>
          <p:cNvSpPr/>
          <p:nvPr/>
        </p:nvSpPr>
        <p:spPr>
          <a:xfrm>
            <a:off x="0" y="6330471"/>
            <a:ext cx="9153069" cy="540226"/>
          </a:xfrm>
          <a:prstGeom prst="rect">
            <a:avLst/>
          </a:prstGeom>
          <a:solidFill>
            <a:srgbClr val="1C9963"/>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117" name="Shape 117"/>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000">
                <a:solidFill>
                  <a:schemeClr val="lt1"/>
                </a:solidFill>
                <a:latin typeface="Calibri" panose="020F0502020204030204" pitchFamily="34" charset="0"/>
                <a:ea typeface="Allerta"/>
                <a:cs typeface="Allerta"/>
                <a:sym typeface="Allerta"/>
              </a:rPr>
              <a:t>‹#›</a:t>
            </a:fld>
            <a:r>
              <a:rPr lang="en-US" sz="1000" dirty="0">
                <a:solidFill>
                  <a:schemeClr val="lt1"/>
                </a:solidFill>
                <a:latin typeface="Calibri" panose="020F0502020204030204" pitchFamily="34" charset="0"/>
                <a:ea typeface="Allerta"/>
                <a:cs typeface="Allerta"/>
                <a:sym typeface="Allerta"/>
              </a:rPr>
              <a:t> </a:t>
            </a:r>
          </a:p>
        </p:txBody>
      </p:sp>
      <p:pic>
        <p:nvPicPr>
          <p:cNvPr id="118" name="Shape 118"/>
          <p:cNvPicPr preferRelativeResize="0"/>
          <p:nvPr/>
        </p:nvPicPr>
        <p:blipFill rotWithShape="1">
          <a:blip r:embed="rId2">
            <a:alphaModFix/>
          </a:blip>
          <a:srcRect/>
          <a:stretch/>
        </p:blipFill>
        <p:spPr>
          <a:xfrm>
            <a:off x="304800" y="6503298"/>
            <a:ext cx="1746503" cy="164201"/>
          </a:xfrm>
          <a:prstGeom prst="rect">
            <a:avLst/>
          </a:prstGeom>
          <a:noFill/>
          <a:ln>
            <a:noFill/>
          </a:ln>
        </p:spPr>
      </p:pic>
      <p:pic>
        <p:nvPicPr>
          <p:cNvPr id="119" name="Shape 119"/>
          <p:cNvPicPr preferRelativeResize="0"/>
          <p:nvPr/>
        </p:nvPicPr>
        <p:blipFill rotWithShape="1">
          <a:blip r:embed="rId3">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Blank_CA and SAP">
    <p:spTree>
      <p:nvGrpSpPr>
        <p:cNvPr id="1" name="Shape 120"/>
        <p:cNvGrpSpPr/>
        <p:nvPr/>
      </p:nvGrpSpPr>
      <p:grpSpPr>
        <a:xfrm>
          <a:off x="0" y="0"/>
          <a:ext cx="0" cy="0"/>
          <a:chOff x="0" y="0"/>
          <a:chExt cx="0" cy="0"/>
        </a:xfrm>
      </p:grpSpPr>
      <p:sp>
        <p:nvSpPr>
          <p:cNvPr id="121" name="Shape 121"/>
          <p:cNvSpPr/>
          <p:nvPr/>
        </p:nvSpPr>
        <p:spPr>
          <a:xfrm>
            <a:off x="0" y="6330471"/>
            <a:ext cx="9153069" cy="54022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122" name="Shape 122"/>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000">
                <a:solidFill>
                  <a:srgbClr val="50514F"/>
                </a:solidFill>
                <a:latin typeface="Calibri" panose="020F0502020204030204" pitchFamily="34" charset="0"/>
                <a:ea typeface="Allerta"/>
                <a:cs typeface="Allerta"/>
                <a:sym typeface="Allerta"/>
              </a:rPr>
              <a:t>‹#›</a:t>
            </a:fld>
            <a:r>
              <a:rPr lang="en-US" sz="1000" dirty="0">
                <a:solidFill>
                  <a:srgbClr val="50514F"/>
                </a:solidFill>
                <a:latin typeface="Calibri" panose="020F0502020204030204" pitchFamily="34" charset="0"/>
                <a:ea typeface="Allerta"/>
                <a:cs typeface="Allerta"/>
                <a:sym typeface="Allerta"/>
              </a:rPr>
              <a:t> </a:t>
            </a:r>
          </a:p>
        </p:txBody>
      </p:sp>
      <p:pic>
        <p:nvPicPr>
          <p:cNvPr id="123" name="Shape 123"/>
          <p:cNvPicPr preferRelativeResize="0"/>
          <p:nvPr/>
        </p:nvPicPr>
        <p:blipFill rotWithShape="1">
          <a:blip r:embed="rId2">
            <a:alphaModFix/>
          </a:blip>
          <a:srcRect/>
          <a:stretch/>
        </p:blipFill>
        <p:spPr>
          <a:xfrm>
            <a:off x="304800" y="6533798"/>
            <a:ext cx="3057283" cy="133571"/>
          </a:xfrm>
          <a:prstGeom prst="rect">
            <a:avLst/>
          </a:prstGeom>
          <a:noFill/>
          <a:ln>
            <a:noFill/>
          </a:ln>
        </p:spPr>
      </p:pic>
      <p:pic>
        <p:nvPicPr>
          <p:cNvPr id="124" name="Shape 124"/>
          <p:cNvPicPr preferRelativeResize="0"/>
          <p:nvPr/>
        </p:nvPicPr>
        <p:blipFill rotWithShape="1">
          <a:blip r:embed="rId3">
            <a:alphaModFix/>
          </a:blip>
          <a:srcRect/>
          <a:stretch/>
        </p:blipFill>
        <p:spPr>
          <a:xfrm>
            <a:off x="304801" y="394130"/>
            <a:ext cx="2235199" cy="21014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04800" y="279398"/>
            <a:ext cx="8534399" cy="1116490"/>
          </a:xfrm>
          <a:prstGeom prst="rect">
            <a:avLst/>
          </a:prstGeom>
          <a:noFill/>
          <a:ln>
            <a:noFill/>
          </a:ln>
        </p:spPr>
        <p:txBody>
          <a:bodyPr lIns="91425" tIns="91425" rIns="91425" bIns="91425" anchor="ctr" anchorCtr="0"/>
          <a:lstStyle>
            <a:lvl1pPr marL="0" marR="0" lvl="0" indent="0" algn="l" rtl="0">
              <a:spcBef>
                <a:spcPts val="0"/>
              </a:spcBef>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27" name="Shape 127"/>
          <p:cNvSpPr txBox="1">
            <a:spLocks noGrp="1"/>
          </p:cNvSpPr>
          <p:nvPr>
            <p:ph type="body" idx="1"/>
          </p:nvPr>
        </p:nvSpPr>
        <p:spPr>
          <a:xfrm>
            <a:off x="304800" y="1600200"/>
            <a:ext cx="4038599" cy="4554933"/>
          </a:xfrm>
          <a:prstGeom prst="rect">
            <a:avLst/>
          </a:prstGeom>
          <a:noFill/>
          <a:ln>
            <a:noFill/>
          </a:ln>
        </p:spPr>
        <p:txBody>
          <a:bodyPr lIns="91425" tIns="91425" rIns="91425" bIns="91425" anchor="t" anchorCtr="0"/>
          <a:lstStyle>
            <a:lvl1pPr marL="342900" marR="0" lvl="0" indent="-203200" algn="l" rtl="0">
              <a:spcBef>
                <a:spcPts val="440"/>
              </a:spcBef>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8" name="Shape 128"/>
          <p:cNvSpPr txBox="1">
            <a:spLocks noGrp="1"/>
          </p:cNvSpPr>
          <p:nvPr>
            <p:ph type="body" idx="2"/>
          </p:nvPr>
        </p:nvSpPr>
        <p:spPr>
          <a:xfrm>
            <a:off x="4496019" y="1603770"/>
            <a:ext cx="4025899" cy="4551362"/>
          </a:xfrm>
          <a:prstGeom prst="rect">
            <a:avLst/>
          </a:prstGeom>
          <a:noFill/>
          <a:ln>
            <a:noFill/>
          </a:ln>
        </p:spPr>
        <p:txBody>
          <a:bodyPr lIns="91425" tIns="91425" rIns="91425" bIns="91425" anchor="t" anchorCtr="0"/>
          <a:lstStyle>
            <a:lvl1pPr marL="342900" marR="0" lvl="0" indent="-203200" algn="l" rtl="0">
              <a:spcBef>
                <a:spcPts val="440"/>
              </a:spcBef>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9" name="Shape 129"/>
          <p:cNvSpPr/>
          <p:nvPr/>
        </p:nvSpPr>
        <p:spPr>
          <a:xfrm>
            <a:off x="0" y="6330471"/>
            <a:ext cx="9153069" cy="54022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130" name="Shape 130"/>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000">
                <a:solidFill>
                  <a:srgbClr val="50514F"/>
                </a:solidFill>
                <a:latin typeface="Calibri" panose="020F0502020204030204" pitchFamily="34" charset="0"/>
                <a:ea typeface="Allerta"/>
                <a:cs typeface="Allerta"/>
                <a:sym typeface="Allerta"/>
              </a:rPr>
              <a:t>‹#›</a:t>
            </a:fld>
            <a:r>
              <a:rPr lang="en-US" sz="1000" dirty="0">
                <a:solidFill>
                  <a:srgbClr val="50514F"/>
                </a:solidFill>
                <a:latin typeface="Calibri" panose="020F0502020204030204" pitchFamily="34" charset="0"/>
                <a:ea typeface="Allerta"/>
                <a:cs typeface="Allerta"/>
                <a:sym typeface="Allerta"/>
              </a:rPr>
              <a:t> </a:t>
            </a:r>
          </a:p>
        </p:txBody>
      </p:sp>
      <p:sp>
        <p:nvSpPr>
          <p:cNvPr id="131" name="Shape 131">
            <a:hlinkClick r:id="rId2"/>
          </p:cNvPr>
          <p:cNvSpPr/>
          <p:nvPr/>
        </p:nvSpPr>
        <p:spPr>
          <a:xfrm>
            <a:off x="3542585" y="6519775"/>
            <a:ext cx="1906868" cy="175585"/>
          </a:xfrm>
          <a:prstGeom prst="rect">
            <a:avLst/>
          </a:prstGeom>
          <a:no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132"/>
        <p:cNvGrpSpPr/>
        <p:nvPr/>
      </p:nvGrpSpPr>
      <p:grpSpPr>
        <a:xfrm>
          <a:off x="0" y="0"/>
          <a:ext cx="0" cy="0"/>
          <a:chOff x="0" y="0"/>
          <a:chExt cx="0" cy="0"/>
        </a:xfrm>
      </p:grpSpPr>
      <p:sp>
        <p:nvSpPr>
          <p:cNvPr id="133" name="Shape 133"/>
          <p:cNvSpPr>
            <a:spLocks noGrp="1"/>
          </p:cNvSpPr>
          <p:nvPr>
            <p:ph type="pic" idx="2"/>
          </p:nvPr>
        </p:nvSpPr>
        <p:spPr>
          <a:xfrm>
            <a:off x="4673600" y="1600200"/>
            <a:ext cx="4013200" cy="4525961"/>
          </a:xfrm>
          <a:prstGeom prst="rect">
            <a:avLst/>
          </a:prstGeom>
          <a:noFill/>
          <a:ln>
            <a:noFill/>
          </a:ln>
        </p:spPr>
        <p:txBody>
          <a:bodyPr lIns="91425" tIns="91425" rIns="91425" bIns="91425" anchor="ctr" anchorCtr="0"/>
          <a:lstStyle>
            <a:lvl1pPr marL="0" marR="0" lvl="0" indent="0" algn="l" rtl="0">
              <a:spcBef>
                <a:spcPts val="560"/>
              </a:spcBef>
              <a:buClr>
                <a:srgbClr val="595959"/>
              </a:buClr>
              <a:buFont typeface="Arial"/>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560"/>
              </a:spcBef>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spcBef>
                <a:spcPts val="480"/>
              </a:spcBef>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34" name="Shape 134"/>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spcBef>
                <a:spcPts val="0"/>
              </a:spcBef>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35" name="Shape 135"/>
          <p:cNvSpPr txBox="1">
            <a:spLocks noGrp="1"/>
          </p:cNvSpPr>
          <p:nvPr>
            <p:ph type="body" idx="1"/>
          </p:nvPr>
        </p:nvSpPr>
        <p:spPr>
          <a:xfrm>
            <a:off x="304800" y="1600200"/>
            <a:ext cx="4190999" cy="4525963"/>
          </a:xfrm>
          <a:prstGeom prst="rect">
            <a:avLst/>
          </a:prstGeom>
          <a:noFill/>
          <a:ln>
            <a:noFill/>
          </a:ln>
        </p:spPr>
        <p:txBody>
          <a:bodyPr lIns="91425" tIns="91425" rIns="91425" bIns="91425" anchor="t" anchorCtr="0"/>
          <a:lstStyle>
            <a:lvl1pPr marL="342900" marR="0" lvl="0" indent="-203200" algn="l" rtl="0">
              <a:spcBef>
                <a:spcPts val="440"/>
              </a:spcBef>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36" name="Shape 136"/>
          <p:cNvSpPr txBox="1">
            <a:spLocks noGrp="1"/>
          </p:cNvSpPr>
          <p:nvPr>
            <p:ph type="body" idx="3"/>
          </p:nvPr>
        </p:nvSpPr>
        <p:spPr>
          <a:xfrm>
            <a:off x="4673600" y="5646676"/>
            <a:ext cx="4013200" cy="479485"/>
          </a:xfrm>
          <a:prstGeom prst="rect">
            <a:avLst/>
          </a:prstGeom>
          <a:solidFill>
            <a:srgbClr val="FFFFFF">
              <a:alpha val="48627"/>
            </a:srgbClr>
          </a:solidFill>
          <a:ln>
            <a:noFill/>
          </a:ln>
        </p:spPr>
        <p:txBody>
          <a:bodyPr lIns="91425" tIns="91425" rIns="91425" bIns="91425" anchor="ctr" anchorCtr="0"/>
          <a:lstStyle>
            <a:lvl1pPr marL="0" marR="0" lvl="0" indent="0" algn="ctr"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37" name="Shape 137"/>
          <p:cNvSpPr/>
          <p:nvPr/>
        </p:nvSpPr>
        <p:spPr>
          <a:xfrm>
            <a:off x="0" y="6330471"/>
            <a:ext cx="9153069" cy="54022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138" name="Shape 138"/>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000">
                <a:solidFill>
                  <a:srgbClr val="50514F"/>
                </a:solidFill>
                <a:latin typeface="Calibri" panose="020F0502020204030204" pitchFamily="34" charset="0"/>
                <a:ea typeface="Allerta"/>
                <a:cs typeface="Allerta"/>
                <a:sym typeface="Allerta"/>
              </a:rPr>
              <a:t>‹#›</a:t>
            </a:fld>
            <a:r>
              <a:rPr lang="en-US" sz="1000" dirty="0">
                <a:solidFill>
                  <a:srgbClr val="50514F"/>
                </a:solidFill>
                <a:latin typeface="Calibri" panose="020F0502020204030204" pitchFamily="34" charset="0"/>
                <a:ea typeface="Allerta"/>
                <a:cs typeface="Allerta"/>
                <a:sym typeface="Allerta"/>
              </a:rPr>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18"/>
        <p:cNvGrpSpPr/>
        <p:nvPr/>
      </p:nvGrpSpPr>
      <p:grpSpPr>
        <a:xfrm>
          <a:off x="0" y="0"/>
          <a:ext cx="0" cy="0"/>
          <a:chOff x="0" y="0"/>
          <a:chExt cx="0" cy="0"/>
        </a:xfrm>
      </p:grpSpPr>
      <p:sp>
        <p:nvSpPr>
          <p:cNvPr id="19" name="Shape 19"/>
          <p:cNvSpPr/>
          <p:nvPr/>
        </p:nvSpPr>
        <p:spPr>
          <a:xfrm>
            <a:off x="0" y="6329467"/>
            <a:ext cx="9153069" cy="54022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20" name="Shape 20"/>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spcBef>
                <a:spcPts val="0"/>
              </a:spcBef>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1" name="Shape 21"/>
          <p:cNvSpPr txBox="1">
            <a:spLocks noGrp="1"/>
          </p:cNvSpPr>
          <p:nvPr>
            <p:ph type="body" idx="1"/>
          </p:nvPr>
        </p:nvSpPr>
        <p:spPr>
          <a:xfrm>
            <a:off x="304800" y="1570940"/>
            <a:ext cx="8572500" cy="4525963"/>
          </a:xfrm>
          <a:prstGeom prst="rect">
            <a:avLst/>
          </a:prstGeom>
          <a:noFill/>
          <a:ln>
            <a:noFill/>
          </a:ln>
        </p:spPr>
        <p:txBody>
          <a:bodyPr lIns="91425" tIns="91425" rIns="91425" bIns="91425" anchor="t" anchorCtr="0"/>
          <a:lstStyle>
            <a:lvl1pPr marL="342900" marR="0" lvl="0" indent="-203200" algn="l" rtl="0">
              <a:spcBef>
                <a:spcPts val="440"/>
              </a:spcBef>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2" name="Shape 22"/>
          <p:cNvSpPr/>
          <p:nvPr/>
        </p:nvSpPr>
        <p:spPr>
          <a:xfrm>
            <a:off x="0" y="6330471"/>
            <a:ext cx="9153069" cy="540226"/>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23" name="Shape 23"/>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000">
                <a:solidFill>
                  <a:srgbClr val="50514F"/>
                </a:solidFill>
                <a:latin typeface="Calibri" panose="020F0502020204030204" pitchFamily="34" charset="0"/>
                <a:ea typeface="Allerta"/>
                <a:cs typeface="Allerta"/>
                <a:sym typeface="Allerta"/>
              </a:rPr>
              <a:t>‹#›</a:t>
            </a:fld>
            <a:r>
              <a:rPr lang="en-US" sz="1000" dirty="0">
                <a:solidFill>
                  <a:srgbClr val="50514F"/>
                </a:solidFill>
                <a:latin typeface="Calibri" panose="020F0502020204030204" pitchFamily="34" charset="0"/>
                <a:ea typeface="Allerta"/>
                <a:cs typeface="Allerta"/>
                <a:sym typeface="Allerta"/>
              </a:rPr>
              <a:t> </a:t>
            </a:r>
          </a:p>
        </p:txBody>
      </p:sp>
      <p:pic>
        <p:nvPicPr>
          <p:cNvPr id="24" name="Shape 24"/>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139"/>
        <p:cNvGrpSpPr/>
        <p:nvPr/>
      </p:nvGrpSpPr>
      <p:grpSpPr>
        <a:xfrm>
          <a:off x="0" y="0"/>
          <a:ext cx="0" cy="0"/>
          <a:chOff x="0" y="0"/>
          <a:chExt cx="0" cy="0"/>
        </a:xfrm>
      </p:grpSpPr>
      <p:sp>
        <p:nvSpPr>
          <p:cNvPr id="140" name="Shape 140"/>
          <p:cNvSpPr>
            <a:spLocks noGrp="1"/>
          </p:cNvSpPr>
          <p:nvPr>
            <p:ph type="pic" idx="2"/>
          </p:nvPr>
        </p:nvSpPr>
        <p:spPr>
          <a:xfrm>
            <a:off x="4673600" y="3892046"/>
            <a:ext cx="4013200" cy="2234115"/>
          </a:xfrm>
          <a:prstGeom prst="rect">
            <a:avLst/>
          </a:prstGeom>
          <a:noFill/>
          <a:ln>
            <a:noFill/>
          </a:ln>
        </p:spPr>
        <p:txBody>
          <a:bodyPr lIns="91425" tIns="91425" rIns="91425" bIns="91425" anchor="ctr" anchorCtr="0"/>
          <a:lstStyle>
            <a:lvl1pPr marL="0" marR="0" lvl="0" indent="0" algn="l" rtl="0">
              <a:spcBef>
                <a:spcPts val="560"/>
              </a:spcBef>
              <a:buClr>
                <a:srgbClr val="595959"/>
              </a:buClr>
              <a:buFont typeface="Arial"/>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560"/>
              </a:spcBef>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spcBef>
                <a:spcPts val="480"/>
              </a:spcBef>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41" name="Shape 141"/>
          <p:cNvSpPr>
            <a:spLocks noGrp="1"/>
          </p:cNvSpPr>
          <p:nvPr>
            <p:ph type="pic" idx="3"/>
          </p:nvPr>
        </p:nvSpPr>
        <p:spPr>
          <a:xfrm>
            <a:off x="4673600" y="1600200"/>
            <a:ext cx="4013200" cy="2234115"/>
          </a:xfrm>
          <a:prstGeom prst="rect">
            <a:avLst/>
          </a:prstGeom>
          <a:noFill/>
          <a:ln>
            <a:noFill/>
          </a:ln>
        </p:spPr>
        <p:txBody>
          <a:bodyPr lIns="91425" tIns="91425" rIns="91425" bIns="91425" anchor="ctr" anchorCtr="0"/>
          <a:lstStyle>
            <a:lvl1pPr marL="0" marR="0" lvl="0" indent="0" algn="l" rtl="0">
              <a:spcBef>
                <a:spcPts val="560"/>
              </a:spcBef>
              <a:buClr>
                <a:srgbClr val="595959"/>
              </a:buClr>
              <a:buFont typeface="Arial"/>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560"/>
              </a:spcBef>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spcBef>
                <a:spcPts val="480"/>
              </a:spcBef>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42" name="Shape 142"/>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spcBef>
                <a:spcPts val="0"/>
              </a:spcBef>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43" name="Shape 143"/>
          <p:cNvSpPr txBox="1">
            <a:spLocks noGrp="1"/>
          </p:cNvSpPr>
          <p:nvPr>
            <p:ph type="body" idx="1"/>
          </p:nvPr>
        </p:nvSpPr>
        <p:spPr>
          <a:xfrm>
            <a:off x="304800" y="1600200"/>
            <a:ext cx="4190999" cy="4525963"/>
          </a:xfrm>
          <a:prstGeom prst="rect">
            <a:avLst/>
          </a:prstGeom>
          <a:noFill/>
          <a:ln>
            <a:noFill/>
          </a:ln>
        </p:spPr>
        <p:txBody>
          <a:bodyPr lIns="91425" tIns="91425" rIns="91425" bIns="91425" anchor="t" anchorCtr="0"/>
          <a:lstStyle>
            <a:lvl1pPr marL="342900" marR="0" lvl="0" indent="-203200" algn="l" rtl="0">
              <a:spcBef>
                <a:spcPts val="440"/>
              </a:spcBef>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44" name="Shape 144"/>
          <p:cNvSpPr txBox="1">
            <a:spLocks noGrp="1"/>
          </p:cNvSpPr>
          <p:nvPr>
            <p:ph type="body" idx="4"/>
          </p:nvPr>
        </p:nvSpPr>
        <p:spPr>
          <a:xfrm>
            <a:off x="4673600" y="5646676"/>
            <a:ext cx="4057650" cy="479485"/>
          </a:xfrm>
          <a:prstGeom prst="rect">
            <a:avLst/>
          </a:prstGeom>
          <a:solidFill>
            <a:srgbClr val="FFFFFF">
              <a:alpha val="48627"/>
            </a:srgbClr>
          </a:solidFill>
          <a:ln>
            <a:noFill/>
          </a:ln>
        </p:spPr>
        <p:txBody>
          <a:bodyPr lIns="91425" tIns="91425" rIns="91425" bIns="91425" anchor="ctr" anchorCtr="0"/>
          <a:lstStyle>
            <a:lvl1pPr marL="0" marR="0" lvl="0" indent="0" algn="ctr"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45" name="Shape 145"/>
          <p:cNvSpPr txBox="1">
            <a:spLocks noGrp="1"/>
          </p:cNvSpPr>
          <p:nvPr>
            <p:ph type="body" idx="5"/>
          </p:nvPr>
        </p:nvSpPr>
        <p:spPr>
          <a:xfrm>
            <a:off x="4673600" y="3354830"/>
            <a:ext cx="4013200" cy="479485"/>
          </a:xfrm>
          <a:prstGeom prst="rect">
            <a:avLst/>
          </a:prstGeom>
          <a:solidFill>
            <a:srgbClr val="FFFFFF">
              <a:alpha val="48627"/>
            </a:srgbClr>
          </a:solidFill>
          <a:ln>
            <a:noFill/>
          </a:ln>
        </p:spPr>
        <p:txBody>
          <a:bodyPr lIns="91425" tIns="91425" rIns="91425" bIns="91425" anchor="ctr" anchorCtr="0"/>
          <a:lstStyle>
            <a:lvl1pPr marL="0" marR="0" lvl="0" indent="0" algn="ctr"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46" name="Shape 146"/>
          <p:cNvSpPr/>
          <p:nvPr/>
        </p:nvSpPr>
        <p:spPr>
          <a:xfrm>
            <a:off x="0" y="6330471"/>
            <a:ext cx="9153069" cy="54022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147" name="Shape 147"/>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000">
                <a:solidFill>
                  <a:srgbClr val="50514F"/>
                </a:solidFill>
                <a:latin typeface="Calibri" panose="020F0502020204030204" pitchFamily="34" charset="0"/>
                <a:ea typeface="Allerta"/>
                <a:cs typeface="Allerta"/>
                <a:sym typeface="Allerta"/>
              </a:rPr>
              <a:t>‹#›</a:t>
            </a:fld>
            <a:r>
              <a:rPr lang="en-US" sz="1000" dirty="0">
                <a:solidFill>
                  <a:srgbClr val="50514F"/>
                </a:solidFill>
                <a:latin typeface="Calibri" panose="020F0502020204030204" pitchFamily="34" charset="0"/>
                <a:ea typeface="Allerta"/>
                <a:cs typeface="Allerta"/>
                <a:sym typeface="Allerta"/>
              </a:rPr>
              <a:t> </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wo Images">
    <p:spTree>
      <p:nvGrpSpPr>
        <p:cNvPr id="1" name="Shape 148"/>
        <p:cNvGrpSpPr/>
        <p:nvPr/>
      </p:nvGrpSpPr>
      <p:grpSpPr>
        <a:xfrm>
          <a:off x="0" y="0"/>
          <a:ext cx="0" cy="0"/>
          <a:chOff x="0" y="0"/>
          <a:chExt cx="0" cy="0"/>
        </a:xfrm>
      </p:grpSpPr>
      <p:sp>
        <p:nvSpPr>
          <p:cNvPr id="149" name="Shape 149"/>
          <p:cNvSpPr>
            <a:spLocks noGrp="1"/>
          </p:cNvSpPr>
          <p:nvPr>
            <p:ph type="pic" idx="2"/>
          </p:nvPr>
        </p:nvSpPr>
        <p:spPr>
          <a:xfrm>
            <a:off x="4683119" y="1600200"/>
            <a:ext cx="4003680" cy="4525963"/>
          </a:xfrm>
          <a:prstGeom prst="rect">
            <a:avLst/>
          </a:prstGeom>
          <a:noFill/>
          <a:ln>
            <a:noFill/>
          </a:ln>
        </p:spPr>
        <p:txBody>
          <a:bodyPr lIns="91425" tIns="91425" rIns="91425" bIns="91425" anchor="ctr" anchorCtr="0"/>
          <a:lstStyle>
            <a:lvl1pPr marL="0" marR="0" lvl="0" indent="0" algn="l" rtl="0">
              <a:spcBef>
                <a:spcPts val="560"/>
              </a:spcBef>
              <a:buClr>
                <a:srgbClr val="595959"/>
              </a:buClr>
              <a:buFont typeface="Arial"/>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560"/>
              </a:spcBef>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spcBef>
                <a:spcPts val="480"/>
              </a:spcBef>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50" name="Shape 150"/>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spcBef>
                <a:spcPts val="0"/>
              </a:spcBef>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51" name="Shape 151"/>
          <p:cNvSpPr txBox="1">
            <a:spLocks noGrp="1"/>
          </p:cNvSpPr>
          <p:nvPr>
            <p:ph type="body" idx="1"/>
          </p:nvPr>
        </p:nvSpPr>
        <p:spPr>
          <a:xfrm>
            <a:off x="4683119" y="5646676"/>
            <a:ext cx="4003680" cy="479485"/>
          </a:xfrm>
          <a:prstGeom prst="rect">
            <a:avLst/>
          </a:prstGeom>
          <a:solidFill>
            <a:srgbClr val="FFFFFF">
              <a:alpha val="48627"/>
            </a:srgbClr>
          </a:solidFill>
          <a:ln>
            <a:noFill/>
          </a:ln>
        </p:spPr>
        <p:txBody>
          <a:bodyPr lIns="91425" tIns="91425" rIns="91425" bIns="91425" anchor="ctr" anchorCtr="0"/>
          <a:lstStyle>
            <a:lvl1pPr marL="0" marR="0" lvl="0" indent="0" algn="ctr"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52" name="Shape 152"/>
          <p:cNvSpPr>
            <a:spLocks noGrp="1"/>
          </p:cNvSpPr>
          <p:nvPr>
            <p:ph type="pic" idx="3"/>
          </p:nvPr>
        </p:nvSpPr>
        <p:spPr>
          <a:xfrm>
            <a:off x="304801" y="1600200"/>
            <a:ext cx="4225921" cy="4525963"/>
          </a:xfrm>
          <a:prstGeom prst="rect">
            <a:avLst/>
          </a:prstGeom>
          <a:noFill/>
          <a:ln>
            <a:noFill/>
          </a:ln>
        </p:spPr>
        <p:txBody>
          <a:bodyPr lIns="91425" tIns="91425" rIns="91425" bIns="91425" anchor="ctr" anchorCtr="0"/>
          <a:lstStyle>
            <a:lvl1pPr marL="0" marR="0" lvl="0" indent="0" algn="l" rtl="0">
              <a:spcBef>
                <a:spcPts val="560"/>
              </a:spcBef>
              <a:buClr>
                <a:srgbClr val="595959"/>
              </a:buClr>
              <a:buFont typeface="Arial"/>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560"/>
              </a:spcBef>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spcBef>
                <a:spcPts val="480"/>
              </a:spcBef>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53" name="Shape 153"/>
          <p:cNvSpPr txBox="1">
            <a:spLocks noGrp="1"/>
          </p:cNvSpPr>
          <p:nvPr>
            <p:ph type="body" idx="4"/>
          </p:nvPr>
        </p:nvSpPr>
        <p:spPr>
          <a:xfrm>
            <a:off x="304800" y="5646676"/>
            <a:ext cx="4225922" cy="479485"/>
          </a:xfrm>
          <a:prstGeom prst="rect">
            <a:avLst/>
          </a:prstGeom>
          <a:solidFill>
            <a:srgbClr val="FFFFFF">
              <a:alpha val="48627"/>
            </a:srgbClr>
          </a:solidFill>
          <a:ln>
            <a:noFill/>
          </a:ln>
        </p:spPr>
        <p:txBody>
          <a:bodyPr lIns="91425" tIns="91425" rIns="91425" bIns="91425" anchor="ctr" anchorCtr="0"/>
          <a:lstStyle>
            <a:lvl1pPr marL="0" marR="0" lvl="0" indent="0" algn="ctr"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54" name="Shape 154"/>
          <p:cNvSpPr/>
          <p:nvPr/>
        </p:nvSpPr>
        <p:spPr>
          <a:xfrm>
            <a:off x="0" y="6330471"/>
            <a:ext cx="9153069" cy="54022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155" name="Shape 155"/>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000">
                <a:solidFill>
                  <a:srgbClr val="50514F"/>
                </a:solidFill>
                <a:latin typeface="Calibri" panose="020F0502020204030204" pitchFamily="34" charset="0"/>
                <a:ea typeface="Allerta"/>
                <a:cs typeface="Allerta"/>
                <a:sym typeface="Allerta"/>
              </a:rPr>
              <a:t>‹#›</a:t>
            </a:fld>
            <a:r>
              <a:rPr lang="en-US" sz="1000" dirty="0">
                <a:solidFill>
                  <a:srgbClr val="50514F"/>
                </a:solidFill>
                <a:latin typeface="Calibri" panose="020F0502020204030204" pitchFamily="34" charset="0"/>
                <a:ea typeface="Allerta"/>
                <a:cs typeface="Allerta"/>
                <a:sym typeface="Allerta"/>
              </a:rPr>
              <a:t> </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Four Images">
    <p:spTree>
      <p:nvGrpSpPr>
        <p:cNvPr id="1" name="Shape 156"/>
        <p:cNvGrpSpPr/>
        <p:nvPr/>
      </p:nvGrpSpPr>
      <p:grpSpPr>
        <a:xfrm>
          <a:off x="0" y="0"/>
          <a:ext cx="0" cy="0"/>
          <a:chOff x="0" y="0"/>
          <a:chExt cx="0" cy="0"/>
        </a:xfrm>
      </p:grpSpPr>
      <p:sp>
        <p:nvSpPr>
          <p:cNvPr id="157" name="Shape 157"/>
          <p:cNvSpPr>
            <a:spLocks noGrp="1"/>
          </p:cNvSpPr>
          <p:nvPr>
            <p:ph type="pic" idx="2"/>
          </p:nvPr>
        </p:nvSpPr>
        <p:spPr>
          <a:xfrm>
            <a:off x="4530721" y="3892046"/>
            <a:ext cx="4156077" cy="2234117"/>
          </a:xfrm>
          <a:prstGeom prst="rect">
            <a:avLst/>
          </a:prstGeom>
          <a:noFill/>
          <a:ln>
            <a:noFill/>
          </a:ln>
        </p:spPr>
        <p:txBody>
          <a:bodyPr lIns="91425" tIns="91425" rIns="91425" bIns="91425" anchor="ctr" anchorCtr="0"/>
          <a:lstStyle>
            <a:lvl1pPr marL="0" marR="0" lvl="0" indent="0" algn="l" rtl="0">
              <a:spcBef>
                <a:spcPts val="560"/>
              </a:spcBef>
              <a:buClr>
                <a:srgbClr val="595959"/>
              </a:buClr>
              <a:buFont typeface="Arial"/>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560"/>
              </a:spcBef>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spcBef>
                <a:spcPts val="480"/>
              </a:spcBef>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58" name="Shape 158"/>
          <p:cNvSpPr>
            <a:spLocks noGrp="1"/>
          </p:cNvSpPr>
          <p:nvPr>
            <p:ph type="pic" idx="3"/>
          </p:nvPr>
        </p:nvSpPr>
        <p:spPr>
          <a:xfrm>
            <a:off x="4533898" y="1600200"/>
            <a:ext cx="4152902" cy="2234117"/>
          </a:xfrm>
          <a:prstGeom prst="rect">
            <a:avLst/>
          </a:prstGeom>
          <a:noFill/>
          <a:ln>
            <a:noFill/>
          </a:ln>
        </p:spPr>
        <p:txBody>
          <a:bodyPr lIns="91425" tIns="91425" rIns="91425" bIns="91425" anchor="ctr" anchorCtr="0"/>
          <a:lstStyle>
            <a:lvl1pPr marL="0" marR="0" lvl="0" indent="0" algn="l" rtl="0">
              <a:spcBef>
                <a:spcPts val="560"/>
              </a:spcBef>
              <a:buClr>
                <a:srgbClr val="595959"/>
              </a:buClr>
              <a:buFont typeface="Arial"/>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560"/>
              </a:spcBef>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spcBef>
                <a:spcPts val="480"/>
              </a:spcBef>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59" name="Shape 159"/>
          <p:cNvSpPr>
            <a:spLocks noGrp="1"/>
          </p:cNvSpPr>
          <p:nvPr>
            <p:ph type="pic" idx="4"/>
          </p:nvPr>
        </p:nvSpPr>
        <p:spPr>
          <a:xfrm>
            <a:off x="304800" y="1600200"/>
            <a:ext cx="4159250" cy="2234117"/>
          </a:xfrm>
          <a:prstGeom prst="rect">
            <a:avLst/>
          </a:prstGeom>
          <a:noFill/>
          <a:ln>
            <a:noFill/>
          </a:ln>
        </p:spPr>
        <p:txBody>
          <a:bodyPr lIns="91425" tIns="91425" rIns="91425" bIns="91425" anchor="ctr" anchorCtr="0"/>
          <a:lstStyle>
            <a:lvl1pPr marL="0" marR="0" lvl="0" indent="0" algn="l" rtl="0">
              <a:spcBef>
                <a:spcPts val="560"/>
              </a:spcBef>
              <a:buClr>
                <a:srgbClr val="595959"/>
              </a:buClr>
              <a:buFont typeface="Arial"/>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560"/>
              </a:spcBef>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spcBef>
                <a:spcPts val="480"/>
              </a:spcBef>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60" name="Shape 160"/>
          <p:cNvSpPr>
            <a:spLocks noGrp="1"/>
          </p:cNvSpPr>
          <p:nvPr>
            <p:ph type="pic" idx="5"/>
          </p:nvPr>
        </p:nvSpPr>
        <p:spPr>
          <a:xfrm>
            <a:off x="307975" y="3892046"/>
            <a:ext cx="4156075" cy="2234117"/>
          </a:xfrm>
          <a:prstGeom prst="rect">
            <a:avLst/>
          </a:prstGeom>
          <a:noFill/>
          <a:ln>
            <a:noFill/>
          </a:ln>
        </p:spPr>
        <p:txBody>
          <a:bodyPr lIns="91425" tIns="91425" rIns="91425" bIns="91425" anchor="ctr" anchorCtr="0"/>
          <a:lstStyle>
            <a:lvl1pPr marL="0" marR="0" lvl="0" indent="0" algn="l" rtl="0">
              <a:spcBef>
                <a:spcPts val="560"/>
              </a:spcBef>
              <a:buClr>
                <a:srgbClr val="595959"/>
              </a:buClr>
              <a:buFont typeface="Arial"/>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560"/>
              </a:spcBef>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spcBef>
                <a:spcPts val="480"/>
              </a:spcBef>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61" name="Shape 161"/>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spcBef>
                <a:spcPts val="0"/>
              </a:spcBef>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2" name="Shape 162"/>
          <p:cNvSpPr txBox="1">
            <a:spLocks noGrp="1"/>
          </p:cNvSpPr>
          <p:nvPr>
            <p:ph type="body" idx="1"/>
          </p:nvPr>
        </p:nvSpPr>
        <p:spPr>
          <a:xfrm>
            <a:off x="4533898" y="5646676"/>
            <a:ext cx="4152902" cy="479485"/>
          </a:xfrm>
          <a:prstGeom prst="rect">
            <a:avLst/>
          </a:prstGeom>
          <a:solidFill>
            <a:srgbClr val="FFFFFF">
              <a:alpha val="48627"/>
            </a:srgbClr>
          </a:solidFill>
          <a:ln>
            <a:noFill/>
          </a:ln>
        </p:spPr>
        <p:txBody>
          <a:bodyPr lIns="91425" tIns="91425" rIns="91425" bIns="91425" anchor="ctr" anchorCtr="0"/>
          <a:lstStyle>
            <a:lvl1pPr marL="0" marR="0" lvl="0" indent="0" algn="ctr"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63" name="Shape 163"/>
          <p:cNvSpPr txBox="1">
            <a:spLocks noGrp="1"/>
          </p:cNvSpPr>
          <p:nvPr>
            <p:ph type="body" idx="6"/>
          </p:nvPr>
        </p:nvSpPr>
        <p:spPr>
          <a:xfrm>
            <a:off x="304800" y="5646676"/>
            <a:ext cx="4159250" cy="479485"/>
          </a:xfrm>
          <a:prstGeom prst="rect">
            <a:avLst/>
          </a:prstGeom>
          <a:solidFill>
            <a:srgbClr val="FFFFFF">
              <a:alpha val="48627"/>
            </a:srgbClr>
          </a:solidFill>
          <a:ln>
            <a:noFill/>
          </a:ln>
        </p:spPr>
        <p:txBody>
          <a:bodyPr lIns="91425" tIns="91425" rIns="91425" bIns="91425" anchor="ctr" anchorCtr="0"/>
          <a:lstStyle>
            <a:lvl1pPr marL="0" marR="0" lvl="0" indent="0" algn="ctr"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64" name="Shape 164"/>
          <p:cNvSpPr txBox="1">
            <a:spLocks noGrp="1"/>
          </p:cNvSpPr>
          <p:nvPr>
            <p:ph type="body" idx="7"/>
          </p:nvPr>
        </p:nvSpPr>
        <p:spPr>
          <a:xfrm>
            <a:off x="4530721" y="3354830"/>
            <a:ext cx="4156077" cy="479485"/>
          </a:xfrm>
          <a:prstGeom prst="rect">
            <a:avLst/>
          </a:prstGeom>
          <a:solidFill>
            <a:srgbClr val="FFFFFF">
              <a:alpha val="48627"/>
            </a:srgbClr>
          </a:solidFill>
          <a:ln>
            <a:noFill/>
          </a:ln>
        </p:spPr>
        <p:txBody>
          <a:bodyPr lIns="91425" tIns="91425" rIns="91425" bIns="91425" anchor="ctr" anchorCtr="0"/>
          <a:lstStyle>
            <a:lvl1pPr marL="0" marR="0" lvl="0" indent="0" algn="ctr"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65" name="Shape 165"/>
          <p:cNvSpPr txBox="1">
            <a:spLocks noGrp="1"/>
          </p:cNvSpPr>
          <p:nvPr>
            <p:ph type="body" idx="8"/>
          </p:nvPr>
        </p:nvSpPr>
        <p:spPr>
          <a:xfrm>
            <a:off x="304801" y="3354830"/>
            <a:ext cx="4159250" cy="479485"/>
          </a:xfrm>
          <a:prstGeom prst="rect">
            <a:avLst/>
          </a:prstGeom>
          <a:solidFill>
            <a:srgbClr val="FFFFFF">
              <a:alpha val="48627"/>
            </a:srgbClr>
          </a:solidFill>
          <a:ln>
            <a:noFill/>
          </a:ln>
        </p:spPr>
        <p:txBody>
          <a:bodyPr lIns="91425" tIns="91425" rIns="91425" bIns="91425" anchor="ctr" anchorCtr="0"/>
          <a:lstStyle>
            <a:lvl1pPr marL="0" marR="0" lvl="0" indent="0" algn="ctr"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66" name="Shape 166"/>
          <p:cNvSpPr/>
          <p:nvPr/>
        </p:nvSpPr>
        <p:spPr>
          <a:xfrm>
            <a:off x="0" y="6330471"/>
            <a:ext cx="9153069" cy="54022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167" name="Shape 167"/>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000">
                <a:solidFill>
                  <a:srgbClr val="50514F"/>
                </a:solidFill>
                <a:latin typeface="Calibri" panose="020F0502020204030204" pitchFamily="34" charset="0"/>
                <a:ea typeface="Allerta"/>
                <a:cs typeface="Allerta"/>
                <a:sym typeface="Allerta"/>
              </a:rPr>
              <a:t>‹#›</a:t>
            </a:fld>
            <a:r>
              <a:rPr lang="en-US" sz="1000" dirty="0">
                <a:solidFill>
                  <a:srgbClr val="50514F"/>
                </a:solidFill>
                <a:latin typeface="Calibri" panose="020F0502020204030204" pitchFamily="34" charset="0"/>
                <a:ea typeface="Allerta"/>
                <a:cs typeface="Allerta"/>
                <a:sym typeface="Allerta"/>
              </a:rPr>
              <a:t> </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ection Header 1">
    <p:spTree>
      <p:nvGrpSpPr>
        <p:cNvPr id="1" name="Shape 168"/>
        <p:cNvGrpSpPr/>
        <p:nvPr/>
      </p:nvGrpSpPr>
      <p:grpSpPr>
        <a:xfrm>
          <a:off x="0" y="0"/>
          <a:ext cx="0" cy="0"/>
          <a:chOff x="0" y="0"/>
          <a:chExt cx="0" cy="0"/>
        </a:xfrm>
      </p:grpSpPr>
      <p:sp>
        <p:nvSpPr>
          <p:cNvPr id="169" name="Shape 169"/>
          <p:cNvSpPr/>
          <p:nvPr/>
        </p:nvSpPr>
        <p:spPr>
          <a:xfrm>
            <a:off x="0" y="0"/>
            <a:ext cx="9144000" cy="6858000"/>
          </a:xfrm>
          <a:prstGeom prst="rect">
            <a:avLst/>
          </a:prstGeom>
          <a:solidFill>
            <a:srgbClr val="24593B"/>
          </a:solid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170" name="Shape 170"/>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dirty="0">
              <a:solidFill>
                <a:schemeClr val="dk1"/>
              </a:solidFill>
              <a:latin typeface="Calibri" panose="020F0502020204030204" pitchFamily="34" charset="0"/>
              <a:ea typeface="Lucida Sans"/>
              <a:cs typeface="Lucida Sans"/>
              <a:sym typeface="Lucida Sans"/>
            </a:endParaRPr>
          </a:p>
        </p:txBody>
      </p:sp>
      <p:sp>
        <p:nvSpPr>
          <p:cNvPr id="171" name="Shape 171"/>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dirty="0">
              <a:solidFill>
                <a:schemeClr val="dk1"/>
              </a:solidFill>
              <a:latin typeface="Calibri" panose="020F0502020204030204" pitchFamily="34" charset="0"/>
              <a:ea typeface="Lucida Sans"/>
              <a:cs typeface="Lucida Sans"/>
              <a:sym typeface="Lucida Sans"/>
            </a:endParaRPr>
          </a:p>
        </p:txBody>
      </p:sp>
      <p:sp>
        <p:nvSpPr>
          <p:cNvPr id="172" name="Shape 172"/>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dirty="0">
              <a:solidFill>
                <a:schemeClr val="dk1"/>
              </a:solidFill>
              <a:latin typeface="Calibri" panose="020F0502020204030204" pitchFamily="34" charset="0"/>
              <a:ea typeface="Lucida Sans"/>
              <a:cs typeface="Lucida Sans"/>
              <a:sym typeface="Lucida Sans"/>
            </a:endParaRPr>
          </a:p>
        </p:txBody>
      </p:sp>
      <p:sp>
        <p:nvSpPr>
          <p:cNvPr id="173" name="Shape 173"/>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dirty="0">
              <a:solidFill>
                <a:schemeClr val="dk1"/>
              </a:solidFill>
              <a:latin typeface="Calibri" panose="020F0502020204030204" pitchFamily="34" charset="0"/>
              <a:ea typeface="Lucida Sans"/>
              <a:cs typeface="Lucida Sans"/>
              <a:sym typeface="Lucida Sans"/>
            </a:endParaRPr>
          </a:p>
        </p:txBody>
      </p:sp>
      <p:sp>
        <p:nvSpPr>
          <p:cNvPr id="174" name="Shape 174"/>
          <p:cNvSpPr txBox="1">
            <a:spLocks noGrp="1"/>
          </p:cNvSpPr>
          <p:nvPr>
            <p:ph type="title"/>
          </p:nvPr>
        </p:nvSpPr>
        <p:spPr>
          <a:xfrm>
            <a:off x="216567" y="2829677"/>
            <a:ext cx="8620551" cy="868362"/>
          </a:xfrm>
          <a:prstGeom prst="rect">
            <a:avLst/>
          </a:prstGeom>
          <a:solidFill>
            <a:schemeClr val="lt1">
              <a:alpha val="80000"/>
            </a:schemeClr>
          </a:solidFill>
          <a:ln>
            <a:noFill/>
          </a:ln>
        </p:spPr>
        <p:txBody>
          <a:bodyPr lIns="91425" tIns="91425" rIns="91425" bIns="91425" anchor="ctr" anchorCtr="0"/>
          <a:lstStyle>
            <a:lvl1pPr marL="0" marR="0" lvl="0" indent="0" algn="l" rtl="0">
              <a:spcBef>
                <a:spcPts val="0"/>
              </a:spcBef>
              <a:buClr>
                <a:srgbClr val="23593E"/>
              </a:buClr>
              <a:buFont typeface="Lucida Sans"/>
              <a:buNone/>
              <a:defRPr sz="3200" b="0" i="0" u="none" strike="noStrike" cap="none">
                <a:solidFill>
                  <a:srgbClr val="23593E"/>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Slide CA and SAP">
    <p:spTree>
      <p:nvGrpSpPr>
        <p:cNvPr id="1" name="Shape 178"/>
        <p:cNvGrpSpPr/>
        <p:nvPr/>
      </p:nvGrpSpPr>
      <p:grpSpPr>
        <a:xfrm>
          <a:off x="0" y="0"/>
          <a:ext cx="0" cy="0"/>
          <a:chOff x="0" y="0"/>
          <a:chExt cx="0" cy="0"/>
        </a:xfrm>
      </p:grpSpPr>
      <p:sp>
        <p:nvSpPr>
          <p:cNvPr id="179" name="Shape 179"/>
          <p:cNvSpPr txBox="1">
            <a:spLocks noGrp="1"/>
          </p:cNvSpPr>
          <p:nvPr>
            <p:ph type="ctrTitle"/>
          </p:nvPr>
        </p:nvSpPr>
        <p:spPr>
          <a:xfrm>
            <a:off x="219318" y="2982072"/>
            <a:ext cx="8619900" cy="8505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0514F"/>
              </a:buClr>
              <a:buFont typeface="Allerta"/>
              <a:buNone/>
              <a:defRPr sz="2800" b="0" i="0" u="none" strike="noStrike" cap="none">
                <a:solidFill>
                  <a:srgbClr val="50514F"/>
                </a:solidFill>
                <a:latin typeface="Calibri" panose="020F0502020204030204" pitchFamily="34" charset="0"/>
                <a:ea typeface="Allerta"/>
                <a:cs typeface="Calibri" panose="020F0502020204030204" pitchFamily="34" charset="0"/>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sp>
        <p:nvSpPr>
          <p:cNvPr id="180" name="Shape 180"/>
          <p:cNvSpPr txBox="1">
            <a:spLocks noGrp="1"/>
          </p:cNvSpPr>
          <p:nvPr>
            <p:ph type="subTitle" idx="1"/>
          </p:nvPr>
        </p:nvSpPr>
        <p:spPr>
          <a:xfrm>
            <a:off x="219319" y="3832457"/>
            <a:ext cx="8619900" cy="792300"/>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181" name="Shape 181"/>
          <p:cNvSpPr/>
          <p:nvPr/>
        </p:nvSpPr>
        <p:spPr>
          <a:xfrm>
            <a:off x="0" y="1737610"/>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pic>
        <p:nvPicPr>
          <p:cNvPr id="182" name="Shape 182"/>
          <p:cNvPicPr preferRelativeResize="0"/>
          <p:nvPr/>
        </p:nvPicPr>
        <p:blipFill rotWithShape="1">
          <a:blip r:embed="rId2">
            <a:alphaModFix/>
          </a:blip>
          <a:srcRect/>
          <a:stretch/>
        </p:blipFill>
        <p:spPr>
          <a:xfrm>
            <a:off x="304801" y="394130"/>
            <a:ext cx="2235300" cy="210000"/>
          </a:xfrm>
          <a:prstGeom prst="rect">
            <a:avLst/>
          </a:prstGeom>
          <a:noFill/>
          <a:ln>
            <a:noFill/>
          </a:ln>
        </p:spPr>
      </p:pic>
      <p:pic>
        <p:nvPicPr>
          <p:cNvPr id="183" name="Shape 183"/>
          <p:cNvPicPr preferRelativeResize="0"/>
          <p:nvPr/>
        </p:nvPicPr>
        <p:blipFill rotWithShape="1">
          <a:blip r:embed="rId3">
            <a:alphaModFix/>
          </a:blip>
          <a:srcRect/>
          <a:stretch/>
        </p:blipFill>
        <p:spPr>
          <a:xfrm>
            <a:off x="304800" y="5840889"/>
            <a:ext cx="1314000" cy="5079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184"/>
        <p:cNvGrpSpPr/>
        <p:nvPr/>
      </p:nvGrpSpPr>
      <p:grpSpPr>
        <a:xfrm>
          <a:off x="0" y="0"/>
          <a:ext cx="0" cy="0"/>
          <a:chOff x="0" y="0"/>
          <a:chExt cx="0" cy="0"/>
        </a:xfrm>
      </p:grpSpPr>
      <p:sp>
        <p:nvSpPr>
          <p:cNvPr id="185" name="Shape 185"/>
          <p:cNvSpPr/>
          <p:nvPr/>
        </p:nvSpPr>
        <p:spPr>
          <a:xfrm>
            <a:off x="0" y="6329467"/>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186" name="Shape 186"/>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sp>
        <p:nvSpPr>
          <p:cNvPr id="187" name="Shape 187"/>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88" name="Shape 188"/>
          <p:cNvSpPr/>
          <p:nvPr/>
        </p:nvSpPr>
        <p:spPr>
          <a:xfrm>
            <a:off x="0" y="6330471"/>
            <a:ext cx="9153000" cy="5403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189" name="Shape 189"/>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Calibri" panose="020F0502020204030204" pitchFamily="34" charset="0"/>
                <a:ea typeface="Allerta"/>
                <a:cs typeface="Allerta"/>
                <a:sym typeface="Allerta"/>
              </a:rPr>
              <a:t>‹#›</a:t>
            </a:fld>
            <a:r>
              <a:rPr lang="en-US" sz="1000" b="0" i="0" u="none" strike="noStrike" cap="none" dirty="0">
                <a:solidFill>
                  <a:srgbClr val="50514F"/>
                </a:solidFill>
                <a:latin typeface="Calibri" panose="020F0502020204030204" pitchFamily="34" charset="0"/>
                <a:ea typeface="Allerta"/>
                <a:cs typeface="Allerta"/>
                <a:sym typeface="Allerta"/>
              </a:rPr>
              <a:t> </a:t>
            </a:r>
          </a:p>
        </p:txBody>
      </p:sp>
      <p:pic>
        <p:nvPicPr>
          <p:cNvPr id="190" name="Shape 190"/>
          <p:cNvPicPr preferRelativeResize="0"/>
          <p:nvPr/>
        </p:nvPicPr>
        <p:blipFill rotWithShape="1">
          <a:blip r:embed="rId2">
            <a:alphaModFix/>
          </a:blip>
          <a:srcRect/>
          <a:stretch/>
        </p:blipFill>
        <p:spPr>
          <a:xfrm>
            <a:off x="304800" y="6503298"/>
            <a:ext cx="1746600" cy="164099"/>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191"/>
        <p:cNvGrpSpPr/>
        <p:nvPr/>
      </p:nvGrpSpPr>
      <p:grpSpPr>
        <a:xfrm>
          <a:off x="0" y="0"/>
          <a:ext cx="0" cy="0"/>
          <a:chOff x="0" y="0"/>
          <a:chExt cx="0" cy="0"/>
        </a:xfrm>
      </p:grpSpPr>
      <p:sp>
        <p:nvSpPr>
          <p:cNvPr id="192" name="Shape 192"/>
          <p:cNvSpPr/>
          <p:nvPr/>
        </p:nvSpPr>
        <p:spPr>
          <a:xfrm>
            <a:off x="0" y="0"/>
            <a:ext cx="9144000" cy="6858000"/>
          </a:xfrm>
          <a:prstGeom prst="rect">
            <a:avLst/>
          </a:prstGeom>
          <a:solidFill>
            <a:srgbClr val="1C9963"/>
          </a:solidFill>
          <a:ln>
            <a:noFill/>
          </a:ln>
          <a:effectLst>
            <a:outerShdw blurRad="39999" dist="23000" dir="5400000" rotWithShape="0">
              <a:srgbClr val="000000">
                <a:alpha val="3451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193" name="Shape 193"/>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194" name="Shape 194"/>
          <p:cNvSpPr txBox="1"/>
          <p:nvPr/>
        </p:nvSpPr>
        <p:spPr>
          <a:xfrm>
            <a:off x="115458" y="2952691"/>
            <a:ext cx="3793800" cy="19331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195" name="Shape 195"/>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196" name="Shape 196"/>
          <p:cNvSpPr txBox="1"/>
          <p:nvPr/>
        </p:nvSpPr>
        <p:spPr>
          <a:xfrm>
            <a:off x="115458" y="2952691"/>
            <a:ext cx="3793800" cy="19331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197" name="Shape 197"/>
          <p:cNvSpPr txBox="1">
            <a:spLocks noGrp="1"/>
          </p:cNvSpPr>
          <p:nvPr>
            <p:ph type="title"/>
          </p:nvPr>
        </p:nvSpPr>
        <p:spPr>
          <a:xfrm>
            <a:off x="216566" y="2829676"/>
            <a:ext cx="8620500" cy="868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Calibri" panose="020F0502020204030204" pitchFamily="34" charset="0"/>
                <a:ea typeface="Allerta"/>
                <a:cs typeface="Calibri" panose="020F0502020204030204" pitchFamily="34" charset="0"/>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pic>
        <p:nvPicPr>
          <p:cNvPr id="198" name="Shape 198"/>
          <p:cNvPicPr preferRelativeResize="0"/>
          <p:nvPr/>
        </p:nvPicPr>
        <p:blipFill rotWithShape="1">
          <a:blip r:embed="rId2">
            <a:alphaModFix/>
          </a:blip>
          <a:srcRect/>
          <a:stretch/>
        </p:blipFill>
        <p:spPr>
          <a:xfrm>
            <a:off x="304814" y="394130"/>
            <a:ext cx="2235300" cy="2100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199"/>
        <p:cNvGrpSpPr/>
        <p:nvPr/>
      </p:nvGrpSpPr>
      <p:grpSpPr>
        <a:xfrm>
          <a:off x="0" y="0"/>
          <a:ext cx="0" cy="0"/>
          <a:chOff x="0" y="0"/>
          <a:chExt cx="0" cy="0"/>
        </a:xfrm>
      </p:grpSpPr>
      <p:sp>
        <p:nvSpPr>
          <p:cNvPr id="200" name="Shape 200"/>
          <p:cNvSpPr/>
          <p:nvPr/>
        </p:nvSpPr>
        <p:spPr>
          <a:xfrm>
            <a:off x="0" y="0"/>
            <a:ext cx="9144000" cy="6858000"/>
          </a:xfrm>
          <a:prstGeom prst="rect">
            <a:avLst/>
          </a:prstGeom>
          <a:solidFill>
            <a:srgbClr val="A9B0AC"/>
          </a:solidFill>
          <a:ln>
            <a:noFill/>
          </a:ln>
          <a:effectLst>
            <a:outerShdw blurRad="39999" dist="23000" dir="5400000" rotWithShape="0">
              <a:srgbClr val="000000">
                <a:alpha val="3451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201" name="Shape 201"/>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202" name="Shape 202"/>
          <p:cNvSpPr txBox="1"/>
          <p:nvPr/>
        </p:nvSpPr>
        <p:spPr>
          <a:xfrm>
            <a:off x="115458" y="2952691"/>
            <a:ext cx="3793800" cy="19331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203" name="Shape 203"/>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204" name="Shape 204"/>
          <p:cNvSpPr txBox="1"/>
          <p:nvPr/>
        </p:nvSpPr>
        <p:spPr>
          <a:xfrm>
            <a:off x="115458" y="2952691"/>
            <a:ext cx="3793800" cy="19331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205" name="Shape 205"/>
          <p:cNvSpPr txBox="1">
            <a:spLocks noGrp="1"/>
          </p:cNvSpPr>
          <p:nvPr>
            <p:ph type="title"/>
          </p:nvPr>
        </p:nvSpPr>
        <p:spPr>
          <a:xfrm>
            <a:off x="216566" y="2829676"/>
            <a:ext cx="8620500" cy="868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Calibri" panose="020F0502020204030204" pitchFamily="34" charset="0"/>
                <a:ea typeface="Allerta"/>
                <a:cs typeface="Calibri" panose="020F0502020204030204" pitchFamily="34" charset="0"/>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pic>
        <p:nvPicPr>
          <p:cNvPr id="206" name="Shape 206"/>
          <p:cNvPicPr preferRelativeResize="0"/>
          <p:nvPr/>
        </p:nvPicPr>
        <p:blipFill rotWithShape="1">
          <a:blip r:embed="rId2">
            <a:alphaModFix/>
          </a:blip>
          <a:srcRect/>
          <a:stretch/>
        </p:blipFill>
        <p:spPr>
          <a:xfrm>
            <a:off x="304814" y="394130"/>
            <a:ext cx="2235300" cy="2100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207"/>
        <p:cNvGrpSpPr/>
        <p:nvPr/>
      </p:nvGrpSpPr>
      <p:grpSpPr>
        <a:xfrm>
          <a:off x="0" y="0"/>
          <a:ext cx="0" cy="0"/>
          <a:chOff x="0" y="0"/>
          <a:chExt cx="0" cy="0"/>
        </a:xfrm>
      </p:grpSpPr>
      <p:sp>
        <p:nvSpPr>
          <p:cNvPr id="208" name="Shape 208"/>
          <p:cNvSpPr/>
          <p:nvPr/>
        </p:nvSpPr>
        <p:spPr>
          <a:xfrm>
            <a:off x="0" y="0"/>
            <a:ext cx="9144000" cy="6858000"/>
          </a:xfrm>
          <a:prstGeom prst="rect">
            <a:avLst/>
          </a:prstGeom>
          <a:solidFill>
            <a:srgbClr val="464646"/>
          </a:solidFill>
          <a:ln>
            <a:noFill/>
          </a:ln>
          <a:effectLst>
            <a:outerShdw blurRad="39999" dist="23000" dir="5400000" rotWithShape="0">
              <a:srgbClr val="000000">
                <a:alpha val="3451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209" name="Shape 209"/>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210" name="Shape 210"/>
          <p:cNvSpPr txBox="1"/>
          <p:nvPr/>
        </p:nvSpPr>
        <p:spPr>
          <a:xfrm>
            <a:off x="115458" y="2952691"/>
            <a:ext cx="3793800" cy="19331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211" name="Shape 211"/>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212" name="Shape 212"/>
          <p:cNvSpPr txBox="1"/>
          <p:nvPr/>
        </p:nvSpPr>
        <p:spPr>
          <a:xfrm>
            <a:off x="115458" y="2952691"/>
            <a:ext cx="3793800" cy="19331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213" name="Shape 213"/>
          <p:cNvSpPr txBox="1">
            <a:spLocks noGrp="1"/>
          </p:cNvSpPr>
          <p:nvPr>
            <p:ph type="title"/>
          </p:nvPr>
        </p:nvSpPr>
        <p:spPr>
          <a:xfrm>
            <a:off x="216566" y="2829676"/>
            <a:ext cx="8620500" cy="868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Calibri" panose="020F0502020204030204" pitchFamily="34" charset="0"/>
                <a:ea typeface="Allerta"/>
                <a:cs typeface="Calibri" panose="020F0502020204030204" pitchFamily="34" charset="0"/>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pic>
        <p:nvPicPr>
          <p:cNvPr id="214" name="Shape 214"/>
          <p:cNvPicPr preferRelativeResize="0"/>
          <p:nvPr/>
        </p:nvPicPr>
        <p:blipFill rotWithShape="1">
          <a:blip r:embed="rId2">
            <a:alphaModFix/>
          </a:blip>
          <a:srcRect/>
          <a:stretch/>
        </p:blipFill>
        <p:spPr>
          <a:xfrm>
            <a:off x="304814" y="394130"/>
            <a:ext cx="2235300" cy="2100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304800" y="274637"/>
            <a:ext cx="85344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sp>
        <p:nvSpPr>
          <p:cNvPr id="217" name="Shape 217"/>
          <p:cNvSpPr txBox="1">
            <a:spLocks noGrp="1"/>
          </p:cNvSpPr>
          <p:nvPr>
            <p:ph type="body" idx="1"/>
          </p:nvPr>
        </p:nvSpPr>
        <p:spPr>
          <a:xfrm>
            <a:off x="304800" y="1417637"/>
            <a:ext cx="4192500" cy="597900"/>
          </a:xfrm>
          <a:prstGeom prst="rect">
            <a:avLst/>
          </a:prstGeom>
          <a:noFill/>
          <a:ln>
            <a:noFill/>
          </a:ln>
        </p:spPr>
        <p:txBody>
          <a:bodyPr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dirty="0"/>
          </a:p>
        </p:txBody>
      </p:sp>
      <p:sp>
        <p:nvSpPr>
          <p:cNvPr id="218" name="Shape 218"/>
          <p:cNvSpPr txBox="1">
            <a:spLocks noGrp="1"/>
          </p:cNvSpPr>
          <p:nvPr>
            <p:ph type="body" idx="2"/>
          </p:nvPr>
        </p:nvSpPr>
        <p:spPr>
          <a:xfrm>
            <a:off x="304800" y="2015409"/>
            <a:ext cx="4192500" cy="4126500"/>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dirty="0"/>
          </a:p>
        </p:txBody>
      </p:sp>
      <p:sp>
        <p:nvSpPr>
          <p:cNvPr id="219" name="Shape 219"/>
          <p:cNvSpPr txBox="1">
            <a:spLocks noGrp="1"/>
          </p:cNvSpPr>
          <p:nvPr>
            <p:ph type="body" idx="3"/>
          </p:nvPr>
        </p:nvSpPr>
        <p:spPr>
          <a:xfrm>
            <a:off x="4645025" y="1417637"/>
            <a:ext cx="4194300" cy="632400"/>
          </a:xfrm>
          <a:prstGeom prst="rect">
            <a:avLst/>
          </a:prstGeom>
          <a:noFill/>
          <a:ln>
            <a:noFill/>
          </a:ln>
        </p:spPr>
        <p:txBody>
          <a:bodyPr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dirty="0"/>
          </a:p>
        </p:txBody>
      </p:sp>
      <p:sp>
        <p:nvSpPr>
          <p:cNvPr id="220" name="Shape 220"/>
          <p:cNvSpPr txBox="1">
            <a:spLocks noGrp="1"/>
          </p:cNvSpPr>
          <p:nvPr>
            <p:ph type="body" idx="4"/>
          </p:nvPr>
        </p:nvSpPr>
        <p:spPr>
          <a:xfrm>
            <a:off x="4645025" y="2050046"/>
            <a:ext cx="4194300" cy="4092000"/>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dirty="0"/>
          </a:p>
        </p:txBody>
      </p:sp>
      <p:sp>
        <p:nvSpPr>
          <p:cNvPr id="221" name="Shape 221"/>
          <p:cNvSpPr/>
          <p:nvPr/>
        </p:nvSpPr>
        <p:spPr>
          <a:xfrm>
            <a:off x="0"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222" name="Shape 222"/>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Calibri" panose="020F0502020204030204" pitchFamily="34" charset="0"/>
                <a:ea typeface="Allerta"/>
                <a:cs typeface="Allerta"/>
                <a:sym typeface="Allerta"/>
              </a:rPr>
              <a:t>‹#›</a:t>
            </a:fld>
            <a:r>
              <a:rPr lang="en-US" sz="1000" b="0" i="0" u="none" strike="noStrike" cap="none" dirty="0">
                <a:solidFill>
                  <a:srgbClr val="50514F"/>
                </a:solidFill>
                <a:latin typeface="Calibri" panose="020F0502020204030204" pitchFamily="34" charset="0"/>
                <a:ea typeface="Allerta"/>
                <a:cs typeface="Allerta"/>
                <a:sym typeface="Allerta"/>
              </a:rPr>
              <a:t> </a:t>
            </a:r>
          </a:p>
        </p:txBody>
      </p:sp>
      <p:sp>
        <p:nvSpPr>
          <p:cNvPr id="223" name="Shape 223"/>
          <p:cNvSpPr/>
          <p:nvPr/>
        </p:nvSpPr>
        <p:spPr>
          <a:xfrm>
            <a:off x="3542585" y="6519775"/>
            <a:ext cx="1906800" cy="175500"/>
          </a:xfrm>
          <a:prstGeom prst="rect">
            <a:avLst/>
          </a:prstGeom>
          <a:noFill/>
          <a:ln>
            <a:noFill/>
          </a:ln>
          <a:effectLst>
            <a:outerShdw blurRad="39999" dist="23000" dir="5400000" rotWithShape="0">
              <a:srgbClr val="000000">
                <a:alpha val="3451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25"/>
        <p:cNvGrpSpPr/>
        <p:nvPr/>
      </p:nvGrpSpPr>
      <p:grpSpPr>
        <a:xfrm>
          <a:off x="0" y="0"/>
          <a:ext cx="0" cy="0"/>
          <a:chOff x="0" y="0"/>
          <a:chExt cx="0" cy="0"/>
        </a:xfrm>
      </p:grpSpPr>
      <p:sp>
        <p:nvSpPr>
          <p:cNvPr id="26" name="Shape 26"/>
          <p:cNvSpPr/>
          <p:nvPr/>
        </p:nvSpPr>
        <p:spPr>
          <a:xfrm>
            <a:off x="0" y="0"/>
            <a:ext cx="9144000" cy="6858000"/>
          </a:xfrm>
          <a:prstGeom prst="rect">
            <a:avLst/>
          </a:prstGeom>
          <a:solidFill>
            <a:srgbClr val="A9B0AC"/>
          </a:solid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27" name="Shape 27"/>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dirty="0">
              <a:solidFill>
                <a:schemeClr val="dk1"/>
              </a:solidFill>
              <a:latin typeface="Calibri" panose="020F0502020204030204" pitchFamily="34" charset="0"/>
              <a:ea typeface="Allerta"/>
              <a:cs typeface="Allerta"/>
              <a:sym typeface="Allerta"/>
            </a:endParaRPr>
          </a:p>
        </p:txBody>
      </p:sp>
      <p:sp>
        <p:nvSpPr>
          <p:cNvPr id="28" name="Shape 28"/>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dirty="0">
              <a:solidFill>
                <a:schemeClr val="dk1"/>
              </a:solidFill>
              <a:latin typeface="Calibri" panose="020F0502020204030204" pitchFamily="34" charset="0"/>
              <a:ea typeface="Allerta"/>
              <a:cs typeface="Allerta"/>
              <a:sym typeface="Allerta"/>
            </a:endParaRPr>
          </a:p>
        </p:txBody>
      </p:sp>
      <p:sp>
        <p:nvSpPr>
          <p:cNvPr id="29" name="Shape 29"/>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dirty="0">
              <a:solidFill>
                <a:schemeClr val="dk1"/>
              </a:solidFill>
              <a:latin typeface="Calibri" panose="020F0502020204030204" pitchFamily="34" charset="0"/>
              <a:ea typeface="Allerta"/>
              <a:cs typeface="Allerta"/>
              <a:sym typeface="Allerta"/>
            </a:endParaRPr>
          </a:p>
        </p:txBody>
      </p:sp>
      <p:sp>
        <p:nvSpPr>
          <p:cNvPr id="30" name="Shape 30"/>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dirty="0">
              <a:solidFill>
                <a:schemeClr val="dk1"/>
              </a:solidFill>
              <a:latin typeface="Calibri" panose="020F0502020204030204" pitchFamily="34" charset="0"/>
              <a:ea typeface="Allerta"/>
              <a:cs typeface="Allerta"/>
              <a:sym typeface="Allerta"/>
            </a:endParaRPr>
          </a:p>
        </p:txBody>
      </p:sp>
      <p:sp>
        <p:nvSpPr>
          <p:cNvPr id="31" name="Shape 31"/>
          <p:cNvSpPr txBox="1">
            <a:spLocks noGrp="1"/>
          </p:cNvSpPr>
          <p:nvPr>
            <p:ph type="title"/>
          </p:nvPr>
        </p:nvSpPr>
        <p:spPr>
          <a:xfrm>
            <a:off x="216567" y="2829677"/>
            <a:ext cx="8620551" cy="868362"/>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Allerta"/>
              <a:buNone/>
              <a:defRPr sz="2800" b="0" i="0" u="none" strike="noStrike" cap="none">
                <a:solidFill>
                  <a:schemeClr val="lt1"/>
                </a:solidFill>
                <a:latin typeface="Calibri" panose="020F0502020204030204" pitchFamily="34" charset="0"/>
                <a:ea typeface="Allerta"/>
                <a:cs typeface="Calibri" panose="020F0502020204030204" pitchFamily="34" charset="0"/>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pic>
        <p:nvPicPr>
          <p:cNvPr id="32" name="Shape 32"/>
          <p:cNvPicPr preferRelativeResize="0"/>
          <p:nvPr/>
        </p:nvPicPr>
        <p:blipFill rotWithShape="1">
          <a:blip r:embed="rId2">
            <a:alphaModFix/>
          </a:blip>
          <a:srcRect/>
          <a:stretch/>
        </p:blipFill>
        <p:spPr>
          <a:xfrm>
            <a:off x="304815" y="394130"/>
            <a:ext cx="2235199" cy="210147"/>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Slide CA 2">
    <p:spTree>
      <p:nvGrpSpPr>
        <p:cNvPr id="1" name="Shape 224"/>
        <p:cNvGrpSpPr/>
        <p:nvPr/>
      </p:nvGrpSpPr>
      <p:grpSpPr>
        <a:xfrm>
          <a:off x="0" y="0"/>
          <a:ext cx="0" cy="0"/>
          <a:chOff x="0" y="0"/>
          <a:chExt cx="0" cy="0"/>
        </a:xfrm>
      </p:grpSpPr>
      <p:sp>
        <p:nvSpPr>
          <p:cNvPr id="225" name="Shape 225"/>
          <p:cNvSpPr txBox="1">
            <a:spLocks noGrp="1"/>
          </p:cNvSpPr>
          <p:nvPr>
            <p:ph type="ctrTitle"/>
          </p:nvPr>
        </p:nvSpPr>
        <p:spPr>
          <a:xfrm>
            <a:off x="3339153" y="2950713"/>
            <a:ext cx="5497200" cy="8847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sp>
        <p:nvSpPr>
          <p:cNvPr id="226" name="Shape 226"/>
          <p:cNvSpPr txBox="1">
            <a:spLocks noGrp="1"/>
          </p:cNvSpPr>
          <p:nvPr>
            <p:ph type="subTitle" idx="1"/>
          </p:nvPr>
        </p:nvSpPr>
        <p:spPr>
          <a:xfrm>
            <a:off x="3339151" y="3835562"/>
            <a:ext cx="5497199" cy="792300"/>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227" name="Shape 227"/>
          <p:cNvSpPr/>
          <p:nvPr/>
        </p:nvSpPr>
        <p:spPr>
          <a:xfrm>
            <a:off x="0" y="174624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228" name="Shape 228"/>
          <p:cNvSpPr>
            <a:spLocks noGrp="1"/>
          </p:cNvSpPr>
          <p:nvPr>
            <p:ph type="pic" idx="2"/>
          </p:nvPr>
        </p:nvSpPr>
        <p:spPr>
          <a:xfrm>
            <a:off x="304800" y="1857374"/>
            <a:ext cx="2752500" cy="3159000"/>
          </a:xfrm>
          <a:prstGeom prst="rect">
            <a:avLst/>
          </a:prstGeom>
          <a:noFill/>
          <a:ln>
            <a:noFill/>
          </a:ln>
        </p:spPr>
        <p:txBody>
          <a:bodyPr lIns="91425" tIns="91425" rIns="91425" bIns="91425" anchor="t" anchorCtr="0"/>
          <a:lstStyle>
            <a:lvl1pPr marL="342900" marR="0" lvl="0" indent="-889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229" name="Shape 229"/>
          <p:cNvPicPr preferRelativeResize="0"/>
          <p:nvPr/>
        </p:nvPicPr>
        <p:blipFill rotWithShape="1">
          <a:blip r:embed="rId2">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230"/>
        <p:cNvGrpSpPr/>
        <p:nvPr/>
      </p:nvGrpSpPr>
      <p:grpSpPr>
        <a:xfrm>
          <a:off x="0" y="0"/>
          <a:ext cx="0" cy="0"/>
          <a:chOff x="0" y="0"/>
          <a:chExt cx="0" cy="0"/>
        </a:xfrm>
      </p:grpSpPr>
      <p:sp>
        <p:nvSpPr>
          <p:cNvPr id="231" name="Shape 231"/>
          <p:cNvSpPr txBox="1">
            <a:spLocks noGrp="1"/>
          </p:cNvSpPr>
          <p:nvPr>
            <p:ph type="ctrTitle"/>
          </p:nvPr>
        </p:nvSpPr>
        <p:spPr>
          <a:xfrm>
            <a:off x="219318" y="2933439"/>
            <a:ext cx="8619900" cy="899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sp>
        <p:nvSpPr>
          <p:cNvPr id="232" name="Shape 232"/>
          <p:cNvSpPr txBox="1">
            <a:spLocks noGrp="1"/>
          </p:cNvSpPr>
          <p:nvPr>
            <p:ph type="subTitle" idx="1"/>
          </p:nvPr>
        </p:nvSpPr>
        <p:spPr>
          <a:xfrm>
            <a:off x="219315" y="3832457"/>
            <a:ext cx="8619900" cy="792300"/>
          </a:xfrm>
          <a:prstGeom prst="rect">
            <a:avLst/>
          </a:prstGeom>
          <a:noFill/>
          <a:ln>
            <a:noFill/>
          </a:ln>
        </p:spPr>
        <p:txBody>
          <a:bodyPr lIns="91425" tIns="91425" rIns="91425" bIns="91425" anchor="t" anchorCtr="0"/>
          <a:lstStyle>
            <a:lvl1pPr marL="0" marR="0" lvl="0" indent="0" algn="l" rtl="0">
              <a:lnSpc>
                <a:spcPct val="100000"/>
              </a:lnSpc>
              <a:spcBef>
                <a:spcPts val="440"/>
              </a:spcBef>
              <a:spcAft>
                <a:spcPts val="0"/>
              </a:spcAft>
              <a:buClr>
                <a:srgbClr val="595959"/>
              </a:buClr>
              <a:buFont typeface="Arial"/>
              <a:buNone/>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233" name="Shape 233"/>
          <p:cNvSpPr/>
          <p:nvPr/>
        </p:nvSpPr>
        <p:spPr>
          <a:xfrm>
            <a:off x="0" y="1737610"/>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234" name="Shape 234"/>
          <p:cNvSpPr>
            <a:spLocks noGrp="1"/>
          </p:cNvSpPr>
          <p:nvPr>
            <p:ph type="pic" idx="2"/>
          </p:nvPr>
        </p:nvSpPr>
        <p:spPr>
          <a:xfrm>
            <a:off x="7188200" y="225425"/>
            <a:ext cx="1650900" cy="807900"/>
          </a:xfrm>
          <a:prstGeom prst="rect">
            <a:avLst/>
          </a:prstGeom>
          <a:noFill/>
          <a:ln>
            <a:noFill/>
          </a:ln>
        </p:spPr>
        <p:txBody>
          <a:bodyPr lIns="91425" tIns="91425" rIns="91425" bIns="91425" anchor="t" anchorCtr="0"/>
          <a:lstStyle>
            <a:lvl1pPr marL="342900" marR="0" lvl="0" indent="-190500" algn="l" rtl="0">
              <a:lnSpc>
                <a:spcPct val="100000"/>
              </a:lnSpc>
              <a:spcBef>
                <a:spcPts val="240"/>
              </a:spcBef>
              <a:spcAft>
                <a:spcPts val="0"/>
              </a:spcAft>
              <a:buClr>
                <a:srgbClr val="595959"/>
              </a:buClr>
              <a:buSzPct val="100000"/>
              <a:buFont typeface="Arial"/>
              <a:buChar char="•"/>
              <a:defRPr sz="1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235" name="Shape 235"/>
          <p:cNvPicPr preferRelativeResize="0"/>
          <p:nvPr/>
        </p:nvPicPr>
        <p:blipFill rotWithShape="1">
          <a:blip r:embed="rId2">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able Page">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sp>
        <p:nvSpPr>
          <p:cNvPr id="238" name="Shape 238"/>
          <p:cNvSpPr/>
          <p:nvPr/>
        </p:nvSpPr>
        <p:spPr>
          <a:xfrm>
            <a:off x="0"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239" name="Shape 239"/>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Calibri" panose="020F0502020204030204" pitchFamily="34" charset="0"/>
                <a:ea typeface="Allerta"/>
                <a:cs typeface="Allerta"/>
                <a:sym typeface="Allerta"/>
              </a:rPr>
              <a:t>‹#›</a:t>
            </a:fld>
            <a:r>
              <a:rPr lang="en-US" sz="1000" b="0" i="0" u="none" strike="noStrike" cap="none" dirty="0">
                <a:solidFill>
                  <a:srgbClr val="50514F"/>
                </a:solidFill>
                <a:latin typeface="Calibri" panose="020F0502020204030204" pitchFamily="34" charset="0"/>
                <a:ea typeface="Allerta"/>
                <a:cs typeface="Allerta"/>
                <a:sym typeface="Allerta"/>
              </a:rPr>
              <a:t> </a:t>
            </a:r>
          </a:p>
        </p:txBody>
      </p:sp>
      <p:pic>
        <p:nvPicPr>
          <p:cNvPr id="240" name="Shape 240"/>
          <p:cNvPicPr preferRelativeResize="0"/>
          <p:nvPr/>
        </p:nvPicPr>
        <p:blipFill rotWithShape="1">
          <a:blip r:embed="rId2">
            <a:alphaModFix/>
          </a:blip>
          <a:srcRect/>
          <a:stretch/>
        </p:blipFill>
        <p:spPr>
          <a:xfrm>
            <a:off x="304800" y="6503298"/>
            <a:ext cx="1746600" cy="16409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Chart Page">
    <p:spTree>
      <p:nvGrpSpPr>
        <p:cNvPr id="1" name="Shape 241"/>
        <p:cNvGrpSpPr/>
        <p:nvPr/>
      </p:nvGrpSpPr>
      <p:grpSpPr>
        <a:xfrm>
          <a:off x="0" y="0"/>
          <a:ext cx="0" cy="0"/>
          <a:chOff x="0" y="0"/>
          <a:chExt cx="0" cy="0"/>
        </a:xfrm>
      </p:grpSpPr>
      <p:sp>
        <p:nvSpPr>
          <p:cNvPr id="242" name="Shape 242"/>
          <p:cNvSpPr>
            <a:spLocks noGrp="1"/>
          </p:cNvSpPr>
          <p:nvPr>
            <p:ph type="chart" idx="2"/>
          </p:nvPr>
        </p:nvSpPr>
        <p:spPr>
          <a:xfrm>
            <a:off x="304800" y="1575486"/>
            <a:ext cx="8534400" cy="4526100"/>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43" name="Shape 243"/>
          <p:cNvSpPr txBox="1">
            <a:spLocks noGrp="1"/>
          </p:cNvSpPr>
          <p:nvPr>
            <p:ph type="title"/>
          </p:nvPr>
        </p:nvSpPr>
        <p:spPr>
          <a:xfrm>
            <a:off x="304800" y="274637"/>
            <a:ext cx="85344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sp>
        <p:nvSpPr>
          <p:cNvPr id="244" name="Shape 244"/>
          <p:cNvSpPr/>
          <p:nvPr/>
        </p:nvSpPr>
        <p:spPr>
          <a:xfrm>
            <a:off x="0"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245" name="Shape 245"/>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Calibri" panose="020F0502020204030204" pitchFamily="34" charset="0"/>
                <a:ea typeface="Allerta"/>
                <a:cs typeface="Allerta"/>
                <a:sym typeface="Allerta"/>
              </a:rPr>
              <a:t>‹#›</a:t>
            </a:fld>
            <a:r>
              <a:rPr lang="en-US" sz="1000" b="0" i="0" u="none" strike="noStrike" cap="none" dirty="0">
                <a:solidFill>
                  <a:srgbClr val="50514F"/>
                </a:solidFill>
                <a:latin typeface="Calibri" panose="020F0502020204030204" pitchFamily="34" charset="0"/>
                <a:ea typeface="Allerta"/>
                <a:cs typeface="Allerta"/>
                <a:sym typeface="Allerta"/>
              </a:rPr>
              <a:t> </a:t>
            </a:r>
          </a:p>
        </p:txBody>
      </p:sp>
      <p:pic>
        <p:nvPicPr>
          <p:cNvPr id="246" name="Shape 246"/>
          <p:cNvPicPr preferRelativeResize="0"/>
          <p:nvPr/>
        </p:nvPicPr>
        <p:blipFill rotWithShape="1">
          <a:blip r:embed="rId2">
            <a:alphaModFix/>
          </a:blip>
          <a:srcRect/>
          <a:stretch/>
        </p:blipFill>
        <p:spPr>
          <a:xfrm>
            <a:off x="304800" y="6503298"/>
            <a:ext cx="1746600" cy="16409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247"/>
        <p:cNvGrpSpPr/>
        <p:nvPr/>
      </p:nvGrpSpPr>
      <p:grpSpPr>
        <a:xfrm>
          <a:off x="0" y="0"/>
          <a:ext cx="0" cy="0"/>
          <a:chOff x="0" y="0"/>
          <a:chExt cx="0" cy="0"/>
        </a:xfrm>
      </p:grpSpPr>
      <p:sp>
        <p:nvSpPr>
          <p:cNvPr id="248" name="Shape 248"/>
          <p:cNvSpPr>
            <a:spLocks noGrp="1"/>
          </p:cNvSpPr>
          <p:nvPr>
            <p:ph type="pic" idx="2"/>
          </p:nvPr>
        </p:nvSpPr>
        <p:spPr>
          <a:xfrm>
            <a:off x="304800" y="1575486"/>
            <a:ext cx="8572500" cy="4526100"/>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49" name="Shape 249"/>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sp>
        <p:nvSpPr>
          <p:cNvPr id="250" name="Shape 250"/>
          <p:cNvSpPr/>
          <p:nvPr/>
        </p:nvSpPr>
        <p:spPr>
          <a:xfrm>
            <a:off x="0"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251" name="Shape 251"/>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Calibri" panose="020F0502020204030204" pitchFamily="34" charset="0"/>
                <a:ea typeface="Allerta"/>
                <a:cs typeface="Allerta"/>
                <a:sym typeface="Allerta"/>
              </a:rPr>
              <a:t>‹#›</a:t>
            </a:fld>
            <a:r>
              <a:rPr lang="en-US" sz="1000" b="0" i="0" u="none" strike="noStrike" cap="none" dirty="0">
                <a:solidFill>
                  <a:srgbClr val="50514F"/>
                </a:solidFill>
                <a:latin typeface="Calibri" panose="020F0502020204030204" pitchFamily="34" charset="0"/>
                <a:ea typeface="Allerta"/>
                <a:cs typeface="Allerta"/>
                <a:sym typeface="Allerta"/>
              </a:rPr>
              <a:t> </a:t>
            </a:r>
          </a:p>
        </p:txBody>
      </p:sp>
      <p:pic>
        <p:nvPicPr>
          <p:cNvPr id="252" name="Shape 252"/>
          <p:cNvPicPr preferRelativeResize="0"/>
          <p:nvPr/>
        </p:nvPicPr>
        <p:blipFill rotWithShape="1">
          <a:blip r:embed="rId2">
            <a:alphaModFix/>
          </a:blip>
          <a:srcRect/>
          <a:stretch/>
        </p:blipFill>
        <p:spPr>
          <a:xfrm>
            <a:off x="304800" y="6503298"/>
            <a:ext cx="1746600" cy="164099"/>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253"/>
        <p:cNvGrpSpPr/>
        <p:nvPr/>
      </p:nvGrpSpPr>
      <p:grpSpPr>
        <a:xfrm>
          <a:off x="0" y="0"/>
          <a:ext cx="0" cy="0"/>
          <a:chOff x="0" y="0"/>
          <a:chExt cx="0" cy="0"/>
        </a:xfrm>
      </p:grpSpPr>
      <p:sp>
        <p:nvSpPr>
          <p:cNvPr id="254" name="Shape 254"/>
          <p:cNvSpPr/>
          <p:nvPr/>
        </p:nvSpPr>
        <p:spPr>
          <a:xfrm>
            <a:off x="0"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rgbClr val="1C9963"/>
              </a:solidFill>
              <a:latin typeface="Calibri" panose="020F0502020204030204" pitchFamily="34" charset="0"/>
              <a:ea typeface="Calibri"/>
              <a:cs typeface="Calibri"/>
              <a:sym typeface="Calibri"/>
            </a:endParaRPr>
          </a:p>
        </p:txBody>
      </p:sp>
      <p:sp>
        <p:nvSpPr>
          <p:cNvPr id="255" name="Shape 255"/>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Calibri" panose="020F0502020204030204" pitchFamily="34" charset="0"/>
                <a:ea typeface="Allerta"/>
                <a:cs typeface="Allerta"/>
                <a:sym typeface="Allerta"/>
              </a:rPr>
              <a:t>‹#›</a:t>
            </a:fld>
            <a:r>
              <a:rPr lang="en-US" sz="1000" b="0" i="0" u="none" strike="noStrike" cap="none" dirty="0">
                <a:solidFill>
                  <a:srgbClr val="50514F"/>
                </a:solidFill>
                <a:latin typeface="Calibri" panose="020F0502020204030204" pitchFamily="34" charset="0"/>
                <a:ea typeface="Allerta"/>
                <a:cs typeface="Allerta"/>
                <a:sym typeface="Allerta"/>
              </a:rPr>
              <a:t> </a:t>
            </a:r>
          </a:p>
        </p:txBody>
      </p:sp>
      <p:sp>
        <p:nvSpPr>
          <p:cNvPr id="256" name="Shape 256"/>
          <p:cNvSpPr txBox="1">
            <a:spLocks noGrp="1"/>
          </p:cNvSpPr>
          <p:nvPr>
            <p:ph type="title"/>
          </p:nvPr>
        </p:nvSpPr>
        <p:spPr>
          <a:xfrm>
            <a:off x="304800" y="2914650"/>
            <a:ext cx="35847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sp>
        <p:nvSpPr>
          <p:cNvPr id="257" name="Shape 257"/>
          <p:cNvSpPr txBox="1">
            <a:spLocks noGrp="1"/>
          </p:cNvSpPr>
          <p:nvPr>
            <p:ph type="body" idx="1"/>
          </p:nvPr>
        </p:nvSpPr>
        <p:spPr>
          <a:xfrm>
            <a:off x="4624612" y="1858449"/>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58" name="Shape 258"/>
          <p:cNvSpPr txBox="1">
            <a:spLocks noGrp="1"/>
          </p:cNvSpPr>
          <p:nvPr>
            <p:ph type="body" idx="2"/>
          </p:nvPr>
        </p:nvSpPr>
        <p:spPr>
          <a:xfrm>
            <a:off x="7209514" y="1858449"/>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59" name="Shape 259"/>
          <p:cNvSpPr txBox="1">
            <a:spLocks noGrp="1"/>
          </p:cNvSpPr>
          <p:nvPr>
            <p:ph type="body" idx="3"/>
          </p:nvPr>
        </p:nvSpPr>
        <p:spPr>
          <a:xfrm>
            <a:off x="4624612" y="2400626"/>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60" name="Shape 260"/>
          <p:cNvSpPr txBox="1">
            <a:spLocks noGrp="1"/>
          </p:cNvSpPr>
          <p:nvPr>
            <p:ph type="body" idx="4"/>
          </p:nvPr>
        </p:nvSpPr>
        <p:spPr>
          <a:xfrm>
            <a:off x="7209514" y="2400626"/>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61" name="Shape 261"/>
          <p:cNvSpPr txBox="1">
            <a:spLocks noGrp="1"/>
          </p:cNvSpPr>
          <p:nvPr>
            <p:ph type="body" idx="5"/>
          </p:nvPr>
        </p:nvSpPr>
        <p:spPr>
          <a:xfrm>
            <a:off x="4624612" y="2955016"/>
            <a:ext cx="2444699" cy="53969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62" name="Shape 262"/>
          <p:cNvSpPr txBox="1">
            <a:spLocks noGrp="1"/>
          </p:cNvSpPr>
          <p:nvPr>
            <p:ph type="body" idx="6"/>
          </p:nvPr>
        </p:nvSpPr>
        <p:spPr>
          <a:xfrm>
            <a:off x="7209514" y="2955016"/>
            <a:ext cx="1447200" cy="53969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63" name="Shape 263"/>
          <p:cNvSpPr txBox="1">
            <a:spLocks noGrp="1"/>
          </p:cNvSpPr>
          <p:nvPr>
            <p:ph type="body" idx="7"/>
          </p:nvPr>
        </p:nvSpPr>
        <p:spPr>
          <a:xfrm>
            <a:off x="4624612" y="3509407"/>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64" name="Shape 264"/>
          <p:cNvSpPr txBox="1">
            <a:spLocks noGrp="1"/>
          </p:cNvSpPr>
          <p:nvPr>
            <p:ph type="body" idx="8"/>
          </p:nvPr>
        </p:nvSpPr>
        <p:spPr>
          <a:xfrm>
            <a:off x="7209514" y="3509407"/>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65" name="Shape 265"/>
          <p:cNvSpPr txBox="1">
            <a:spLocks noGrp="1"/>
          </p:cNvSpPr>
          <p:nvPr>
            <p:ph type="body" idx="9"/>
          </p:nvPr>
        </p:nvSpPr>
        <p:spPr>
          <a:xfrm>
            <a:off x="4624612" y="4063798"/>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66" name="Shape 266"/>
          <p:cNvSpPr txBox="1">
            <a:spLocks noGrp="1"/>
          </p:cNvSpPr>
          <p:nvPr>
            <p:ph type="body" idx="13"/>
          </p:nvPr>
        </p:nvSpPr>
        <p:spPr>
          <a:xfrm>
            <a:off x="7209514" y="4063798"/>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67" name="Shape 267"/>
          <p:cNvSpPr txBox="1">
            <a:spLocks noGrp="1"/>
          </p:cNvSpPr>
          <p:nvPr>
            <p:ph type="body" idx="14"/>
          </p:nvPr>
        </p:nvSpPr>
        <p:spPr>
          <a:xfrm>
            <a:off x="4624612" y="4618185"/>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68" name="Shape 268"/>
          <p:cNvSpPr txBox="1">
            <a:spLocks noGrp="1"/>
          </p:cNvSpPr>
          <p:nvPr>
            <p:ph type="body" idx="15"/>
          </p:nvPr>
        </p:nvSpPr>
        <p:spPr>
          <a:xfrm>
            <a:off x="7209514" y="4618185"/>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269" name="Shape 269"/>
          <p:cNvPicPr preferRelativeResize="0"/>
          <p:nvPr/>
        </p:nvPicPr>
        <p:blipFill rotWithShape="1">
          <a:blip r:embed="rId2">
            <a:alphaModFix/>
          </a:blip>
          <a:srcRect/>
          <a:stretch/>
        </p:blipFill>
        <p:spPr>
          <a:xfrm>
            <a:off x="304800" y="6503298"/>
            <a:ext cx="1746600" cy="164099"/>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270"/>
        <p:cNvGrpSpPr/>
        <p:nvPr/>
      </p:nvGrpSpPr>
      <p:grpSpPr>
        <a:xfrm>
          <a:off x="0" y="0"/>
          <a:ext cx="0" cy="0"/>
          <a:chOff x="0" y="0"/>
          <a:chExt cx="0" cy="0"/>
        </a:xfrm>
      </p:grpSpPr>
      <p:sp>
        <p:nvSpPr>
          <p:cNvPr id="271" name="Shape 271"/>
          <p:cNvSpPr>
            <a:spLocks noGrp="1"/>
          </p:cNvSpPr>
          <p:nvPr>
            <p:ph type="pic" idx="2"/>
          </p:nvPr>
        </p:nvSpPr>
        <p:spPr>
          <a:xfrm>
            <a:off x="0" y="0"/>
            <a:ext cx="9144000" cy="6858000"/>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304800" y="274637"/>
            <a:ext cx="85599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sp>
        <p:nvSpPr>
          <p:cNvPr id="274" name="Shape 274"/>
          <p:cNvSpPr/>
          <p:nvPr/>
        </p:nvSpPr>
        <p:spPr>
          <a:xfrm>
            <a:off x="0"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275" name="Shape 275"/>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Calibri" panose="020F0502020204030204" pitchFamily="34" charset="0"/>
                <a:ea typeface="Allerta"/>
                <a:cs typeface="Allerta"/>
                <a:sym typeface="Allerta"/>
              </a:rPr>
              <a:t>‹#›</a:t>
            </a:fld>
            <a:r>
              <a:rPr lang="en-US" sz="1000" b="0" i="0" u="none" strike="noStrike" cap="none" dirty="0">
                <a:solidFill>
                  <a:srgbClr val="50514F"/>
                </a:solidFill>
                <a:latin typeface="Calibri" panose="020F0502020204030204" pitchFamily="34" charset="0"/>
                <a:ea typeface="Allerta"/>
                <a:cs typeface="Allerta"/>
                <a:sym typeface="Allerta"/>
              </a:rPr>
              <a:t> </a:t>
            </a:r>
          </a:p>
        </p:txBody>
      </p:sp>
      <p:pic>
        <p:nvPicPr>
          <p:cNvPr id="276" name="Shape 276"/>
          <p:cNvPicPr preferRelativeResize="0"/>
          <p:nvPr/>
        </p:nvPicPr>
        <p:blipFill rotWithShape="1">
          <a:blip r:embed="rId2">
            <a:alphaModFix/>
          </a:blip>
          <a:srcRect/>
          <a:stretch/>
        </p:blipFill>
        <p:spPr>
          <a:xfrm>
            <a:off x="304800" y="6503298"/>
            <a:ext cx="1746600" cy="164099"/>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_CA">
    <p:spTree>
      <p:nvGrpSpPr>
        <p:cNvPr id="1" name="Shape 277"/>
        <p:cNvGrpSpPr/>
        <p:nvPr/>
      </p:nvGrpSpPr>
      <p:grpSpPr>
        <a:xfrm>
          <a:off x="0" y="0"/>
          <a:ext cx="0" cy="0"/>
          <a:chOff x="0" y="0"/>
          <a:chExt cx="0" cy="0"/>
        </a:xfrm>
      </p:grpSpPr>
      <p:sp>
        <p:nvSpPr>
          <p:cNvPr id="278" name="Shape 278"/>
          <p:cNvSpPr/>
          <p:nvPr/>
        </p:nvSpPr>
        <p:spPr>
          <a:xfrm>
            <a:off x="0"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279" name="Shape 279"/>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Calibri" panose="020F0502020204030204" pitchFamily="34" charset="0"/>
                <a:ea typeface="Allerta"/>
                <a:cs typeface="Allerta"/>
                <a:sym typeface="Allerta"/>
              </a:rPr>
              <a:t>‹#›</a:t>
            </a:fld>
            <a:r>
              <a:rPr lang="en-US" sz="1000" b="0" i="0" u="none" strike="noStrike" cap="none" dirty="0">
                <a:solidFill>
                  <a:srgbClr val="50514F"/>
                </a:solidFill>
                <a:latin typeface="Calibri" panose="020F0502020204030204" pitchFamily="34" charset="0"/>
                <a:ea typeface="Allerta"/>
                <a:cs typeface="Allerta"/>
                <a:sym typeface="Allerta"/>
              </a:rPr>
              <a:t> </a:t>
            </a:r>
          </a:p>
        </p:txBody>
      </p:sp>
      <p:pic>
        <p:nvPicPr>
          <p:cNvPr id="280" name="Shape 280"/>
          <p:cNvPicPr preferRelativeResize="0"/>
          <p:nvPr/>
        </p:nvPicPr>
        <p:blipFill rotWithShape="1">
          <a:blip r:embed="rId2">
            <a:alphaModFix/>
          </a:blip>
          <a:srcRect/>
          <a:stretch/>
        </p:blipFill>
        <p:spPr>
          <a:xfrm>
            <a:off x="304800" y="6503298"/>
            <a:ext cx="1746600" cy="164099"/>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2_Blank_CA Green">
    <p:spTree>
      <p:nvGrpSpPr>
        <p:cNvPr id="1" name="Shape 281"/>
        <p:cNvGrpSpPr/>
        <p:nvPr/>
      </p:nvGrpSpPr>
      <p:grpSpPr>
        <a:xfrm>
          <a:off x="0" y="0"/>
          <a:ext cx="0" cy="0"/>
          <a:chOff x="0" y="0"/>
          <a:chExt cx="0" cy="0"/>
        </a:xfrm>
      </p:grpSpPr>
      <p:sp>
        <p:nvSpPr>
          <p:cNvPr id="282" name="Shape 282"/>
          <p:cNvSpPr/>
          <p:nvPr/>
        </p:nvSpPr>
        <p:spPr>
          <a:xfrm>
            <a:off x="0" y="6330471"/>
            <a:ext cx="9153000" cy="540300"/>
          </a:xfrm>
          <a:prstGeom prst="rect">
            <a:avLst/>
          </a:prstGeom>
          <a:solidFill>
            <a:srgbClr val="1C9963"/>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283" name="Shape 283"/>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llerta"/>
              <a:buNone/>
            </a:pPr>
            <a:fld id="{00000000-1234-1234-1234-123412341234}" type="slidenum">
              <a:rPr lang="en-US" sz="1000" b="0" i="0" u="none" strike="noStrike" cap="none">
                <a:solidFill>
                  <a:schemeClr val="lt1"/>
                </a:solidFill>
                <a:latin typeface="Calibri" panose="020F0502020204030204" pitchFamily="34" charset="0"/>
                <a:ea typeface="Allerta"/>
                <a:cs typeface="Allerta"/>
                <a:sym typeface="Allerta"/>
              </a:rPr>
              <a:t>‹#›</a:t>
            </a:fld>
            <a:r>
              <a:rPr lang="en-US" sz="1000" b="0" i="0" u="none" strike="noStrike" cap="none" dirty="0">
                <a:solidFill>
                  <a:schemeClr val="lt1"/>
                </a:solidFill>
                <a:latin typeface="Calibri" panose="020F0502020204030204" pitchFamily="34" charset="0"/>
                <a:ea typeface="Allerta"/>
                <a:cs typeface="Allerta"/>
                <a:sym typeface="Allerta"/>
              </a:rPr>
              <a:t> </a:t>
            </a:r>
          </a:p>
        </p:txBody>
      </p:sp>
      <p:pic>
        <p:nvPicPr>
          <p:cNvPr id="284" name="Shape 284"/>
          <p:cNvPicPr preferRelativeResize="0"/>
          <p:nvPr/>
        </p:nvPicPr>
        <p:blipFill rotWithShape="1">
          <a:blip r:embed="rId2">
            <a:alphaModFix/>
          </a:blip>
          <a:srcRect/>
          <a:stretch/>
        </p:blipFill>
        <p:spPr>
          <a:xfrm>
            <a:off x="304800" y="6503298"/>
            <a:ext cx="1746600" cy="164099"/>
          </a:xfrm>
          <a:prstGeom prst="rect">
            <a:avLst/>
          </a:prstGeom>
          <a:noFill/>
          <a:ln>
            <a:noFill/>
          </a:ln>
        </p:spPr>
      </p:pic>
      <p:pic>
        <p:nvPicPr>
          <p:cNvPr id="285" name="Shape 285"/>
          <p:cNvPicPr preferRelativeResize="0"/>
          <p:nvPr/>
        </p:nvPicPr>
        <p:blipFill rotWithShape="1">
          <a:blip r:embed="rId3">
            <a:alphaModFix/>
          </a:blip>
          <a:srcRect/>
          <a:stretch/>
        </p:blipFill>
        <p:spPr>
          <a:xfrm>
            <a:off x="304800" y="6503298"/>
            <a:ext cx="1746600" cy="1640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33"/>
        <p:cNvGrpSpPr/>
        <p:nvPr/>
      </p:nvGrpSpPr>
      <p:grpSpPr>
        <a:xfrm>
          <a:off x="0" y="0"/>
          <a:ext cx="0" cy="0"/>
          <a:chOff x="0" y="0"/>
          <a:chExt cx="0" cy="0"/>
        </a:xfrm>
      </p:grpSpPr>
      <p:sp>
        <p:nvSpPr>
          <p:cNvPr id="34" name="Shape 34"/>
          <p:cNvSpPr/>
          <p:nvPr/>
        </p:nvSpPr>
        <p:spPr>
          <a:xfrm>
            <a:off x="0" y="0"/>
            <a:ext cx="9144000" cy="6858000"/>
          </a:xfrm>
          <a:prstGeom prst="rect">
            <a:avLst/>
          </a:prstGeom>
          <a:solidFill>
            <a:srgbClr val="1C9963"/>
          </a:solid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35" name="Shape 35"/>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dirty="0">
              <a:solidFill>
                <a:schemeClr val="dk1"/>
              </a:solidFill>
              <a:latin typeface="Calibri" panose="020F0502020204030204" pitchFamily="34" charset="0"/>
              <a:ea typeface="Allerta"/>
              <a:cs typeface="Allerta"/>
              <a:sym typeface="Allerta"/>
            </a:endParaRPr>
          </a:p>
        </p:txBody>
      </p:sp>
      <p:sp>
        <p:nvSpPr>
          <p:cNvPr id="36" name="Shape 36"/>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dirty="0">
              <a:solidFill>
                <a:schemeClr val="dk1"/>
              </a:solidFill>
              <a:latin typeface="Calibri" panose="020F0502020204030204" pitchFamily="34" charset="0"/>
              <a:ea typeface="Allerta"/>
              <a:cs typeface="Allerta"/>
              <a:sym typeface="Allerta"/>
            </a:endParaRPr>
          </a:p>
        </p:txBody>
      </p:sp>
      <p:sp>
        <p:nvSpPr>
          <p:cNvPr id="37" name="Shape 37"/>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dirty="0">
              <a:solidFill>
                <a:schemeClr val="dk1"/>
              </a:solidFill>
              <a:latin typeface="Calibri" panose="020F0502020204030204" pitchFamily="34" charset="0"/>
              <a:ea typeface="Allerta"/>
              <a:cs typeface="Allerta"/>
              <a:sym typeface="Allerta"/>
            </a:endParaRPr>
          </a:p>
        </p:txBody>
      </p:sp>
      <p:sp>
        <p:nvSpPr>
          <p:cNvPr id="38" name="Shape 38"/>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dirty="0">
              <a:solidFill>
                <a:schemeClr val="dk1"/>
              </a:solidFill>
              <a:latin typeface="Calibri" panose="020F0502020204030204" pitchFamily="34" charset="0"/>
              <a:ea typeface="Allerta"/>
              <a:cs typeface="Allerta"/>
              <a:sym typeface="Allerta"/>
            </a:endParaRPr>
          </a:p>
        </p:txBody>
      </p:sp>
      <p:sp>
        <p:nvSpPr>
          <p:cNvPr id="39" name="Shape 39"/>
          <p:cNvSpPr txBox="1">
            <a:spLocks noGrp="1"/>
          </p:cNvSpPr>
          <p:nvPr>
            <p:ph type="title"/>
          </p:nvPr>
        </p:nvSpPr>
        <p:spPr>
          <a:xfrm>
            <a:off x="216567" y="2829677"/>
            <a:ext cx="8620551" cy="868362"/>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Allerta"/>
              <a:buNone/>
              <a:defRPr sz="2800" b="0" i="0" u="none" strike="noStrike" cap="none">
                <a:solidFill>
                  <a:schemeClr val="lt1"/>
                </a:solidFill>
                <a:latin typeface="Calibri" panose="020F0502020204030204" pitchFamily="34" charset="0"/>
                <a:ea typeface="Allerta"/>
                <a:cs typeface="Calibri" panose="020F0502020204030204" pitchFamily="34" charset="0"/>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pic>
        <p:nvPicPr>
          <p:cNvPr id="40" name="Shape 40"/>
          <p:cNvPicPr preferRelativeResize="0"/>
          <p:nvPr/>
        </p:nvPicPr>
        <p:blipFill rotWithShape="1">
          <a:blip r:embed="rId2">
            <a:alphaModFix/>
          </a:blip>
          <a:srcRect/>
          <a:stretch/>
        </p:blipFill>
        <p:spPr>
          <a:xfrm>
            <a:off x="304815" y="394130"/>
            <a:ext cx="2235199" cy="210147"/>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Blank_CA and SAP">
    <p:spTree>
      <p:nvGrpSpPr>
        <p:cNvPr id="1" name="Shape 286"/>
        <p:cNvGrpSpPr/>
        <p:nvPr/>
      </p:nvGrpSpPr>
      <p:grpSpPr>
        <a:xfrm>
          <a:off x="0" y="0"/>
          <a:ext cx="0" cy="0"/>
          <a:chOff x="0" y="0"/>
          <a:chExt cx="0" cy="0"/>
        </a:xfrm>
      </p:grpSpPr>
      <p:sp>
        <p:nvSpPr>
          <p:cNvPr id="287" name="Shape 287"/>
          <p:cNvSpPr/>
          <p:nvPr/>
        </p:nvSpPr>
        <p:spPr>
          <a:xfrm>
            <a:off x="0"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288" name="Shape 288"/>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Calibri" panose="020F0502020204030204" pitchFamily="34" charset="0"/>
                <a:ea typeface="Allerta"/>
                <a:cs typeface="Allerta"/>
                <a:sym typeface="Allerta"/>
              </a:rPr>
              <a:t>‹#›</a:t>
            </a:fld>
            <a:r>
              <a:rPr lang="en-US" sz="1000" b="0" i="0" u="none" strike="noStrike" cap="none" dirty="0">
                <a:solidFill>
                  <a:srgbClr val="50514F"/>
                </a:solidFill>
                <a:latin typeface="Calibri" panose="020F0502020204030204" pitchFamily="34" charset="0"/>
                <a:ea typeface="Allerta"/>
                <a:cs typeface="Allerta"/>
                <a:sym typeface="Allerta"/>
              </a:rPr>
              <a:t> </a:t>
            </a:r>
          </a:p>
        </p:txBody>
      </p:sp>
      <p:pic>
        <p:nvPicPr>
          <p:cNvPr id="289" name="Shape 289"/>
          <p:cNvPicPr preferRelativeResize="0"/>
          <p:nvPr/>
        </p:nvPicPr>
        <p:blipFill rotWithShape="1">
          <a:blip r:embed="rId2">
            <a:alphaModFix/>
          </a:blip>
          <a:srcRect/>
          <a:stretch/>
        </p:blipFill>
        <p:spPr>
          <a:xfrm>
            <a:off x="304800" y="6533798"/>
            <a:ext cx="3057300" cy="133499"/>
          </a:xfrm>
          <a:prstGeom prst="rect">
            <a:avLst/>
          </a:prstGeom>
          <a:noFill/>
          <a:ln>
            <a:noFill/>
          </a:ln>
        </p:spPr>
      </p:pic>
      <p:pic>
        <p:nvPicPr>
          <p:cNvPr id="290" name="Shape 290"/>
          <p:cNvPicPr preferRelativeResize="0"/>
          <p:nvPr/>
        </p:nvPicPr>
        <p:blipFill rotWithShape="1">
          <a:blip r:embed="rId3">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304800" y="279397"/>
            <a:ext cx="8534400" cy="1116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sp>
        <p:nvSpPr>
          <p:cNvPr id="293" name="Shape 293"/>
          <p:cNvSpPr txBox="1">
            <a:spLocks noGrp="1"/>
          </p:cNvSpPr>
          <p:nvPr>
            <p:ph type="body" idx="1"/>
          </p:nvPr>
        </p:nvSpPr>
        <p:spPr>
          <a:xfrm>
            <a:off x="304800" y="1600200"/>
            <a:ext cx="4038600" cy="4554900"/>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94" name="Shape 294"/>
          <p:cNvSpPr txBox="1">
            <a:spLocks noGrp="1"/>
          </p:cNvSpPr>
          <p:nvPr>
            <p:ph type="body" idx="2"/>
          </p:nvPr>
        </p:nvSpPr>
        <p:spPr>
          <a:xfrm>
            <a:off x="4496019" y="1603770"/>
            <a:ext cx="4026000" cy="4551300"/>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95" name="Shape 295"/>
          <p:cNvSpPr/>
          <p:nvPr/>
        </p:nvSpPr>
        <p:spPr>
          <a:xfrm>
            <a:off x="0"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296" name="Shape 296"/>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Calibri" panose="020F0502020204030204" pitchFamily="34" charset="0"/>
                <a:ea typeface="Allerta"/>
                <a:cs typeface="Allerta"/>
                <a:sym typeface="Allerta"/>
              </a:rPr>
              <a:t>‹#›</a:t>
            </a:fld>
            <a:r>
              <a:rPr lang="en-US" sz="1000" b="0" i="0" u="none" strike="noStrike" cap="none" dirty="0">
                <a:solidFill>
                  <a:srgbClr val="50514F"/>
                </a:solidFill>
                <a:latin typeface="Calibri" panose="020F0502020204030204" pitchFamily="34" charset="0"/>
                <a:ea typeface="Allerta"/>
                <a:cs typeface="Allerta"/>
                <a:sym typeface="Allerta"/>
              </a:rPr>
              <a:t> </a:t>
            </a:r>
          </a:p>
        </p:txBody>
      </p:sp>
      <p:sp>
        <p:nvSpPr>
          <p:cNvPr id="297" name="Shape 297"/>
          <p:cNvSpPr/>
          <p:nvPr/>
        </p:nvSpPr>
        <p:spPr>
          <a:xfrm>
            <a:off x="3542585" y="6519775"/>
            <a:ext cx="1906800" cy="175500"/>
          </a:xfrm>
          <a:prstGeom prst="rect">
            <a:avLst/>
          </a:prstGeom>
          <a:noFill/>
          <a:ln>
            <a:noFill/>
          </a:ln>
          <a:effectLst>
            <a:outerShdw blurRad="39999" dist="23000" dir="5400000" rotWithShape="0">
              <a:srgbClr val="000000">
                <a:alpha val="3451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298"/>
        <p:cNvGrpSpPr/>
        <p:nvPr/>
      </p:nvGrpSpPr>
      <p:grpSpPr>
        <a:xfrm>
          <a:off x="0" y="0"/>
          <a:ext cx="0" cy="0"/>
          <a:chOff x="0" y="0"/>
          <a:chExt cx="0" cy="0"/>
        </a:xfrm>
      </p:grpSpPr>
      <p:sp>
        <p:nvSpPr>
          <p:cNvPr id="299" name="Shape 299"/>
          <p:cNvSpPr>
            <a:spLocks noGrp="1"/>
          </p:cNvSpPr>
          <p:nvPr>
            <p:ph type="pic" idx="2"/>
          </p:nvPr>
        </p:nvSpPr>
        <p:spPr>
          <a:xfrm>
            <a:off x="4673600" y="1600200"/>
            <a:ext cx="4013100" cy="4526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300" name="Shape 300"/>
          <p:cNvSpPr txBox="1">
            <a:spLocks noGrp="1"/>
          </p:cNvSpPr>
          <p:nvPr>
            <p:ph type="title"/>
          </p:nvPr>
        </p:nvSpPr>
        <p:spPr>
          <a:xfrm>
            <a:off x="304800" y="274637"/>
            <a:ext cx="83820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sp>
        <p:nvSpPr>
          <p:cNvPr id="301" name="Shape 301"/>
          <p:cNvSpPr txBox="1">
            <a:spLocks noGrp="1"/>
          </p:cNvSpPr>
          <p:nvPr>
            <p:ph type="body" idx="1"/>
          </p:nvPr>
        </p:nvSpPr>
        <p:spPr>
          <a:xfrm>
            <a:off x="304800" y="1600200"/>
            <a:ext cx="4191000" cy="4526100"/>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302" name="Shape 302"/>
          <p:cNvSpPr txBox="1">
            <a:spLocks noGrp="1"/>
          </p:cNvSpPr>
          <p:nvPr>
            <p:ph type="body" idx="3"/>
          </p:nvPr>
        </p:nvSpPr>
        <p:spPr>
          <a:xfrm>
            <a:off x="4673600" y="5646676"/>
            <a:ext cx="4013100" cy="479400"/>
          </a:xfrm>
          <a:prstGeom prst="rect">
            <a:avLst/>
          </a:prstGeom>
          <a:solidFill>
            <a:srgbClr val="FFFFFF">
              <a:alpha val="48240"/>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303" name="Shape 303"/>
          <p:cNvSpPr/>
          <p:nvPr/>
        </p:nvSpPr>
        <p:spPr>
          <a:xfrm>
            <a:off x="0"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304" name="Shape 304"/>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Calibri" panose="020F0502020204030204" pitchFamily="34" charset="0"/>
                <a:ea typeface="Allerta"/>
                <a:cs typeface="Allerta"/>
                <a:sym typeface="Allerta"/>
              </a:rPr>
              <a:t>‹#›</a:t>
            </a:fld>
            <a:r>
              <a:rPr lang="en-US" sz="1000" b="0" i="0" u="none" strike="noStrike" cap="none" dirty="0">
                <a:solidFill>
                  <a:srgbClr val="50514F"/>
                </a:solidFill>
                <a:latin typeface="Calibri" panose="020F0502020204030204" pitchFamily="34" charset="0"/>
                <a:ea typeface="Allerta"/>
                <a:cs typeface="Allerta"/>
                <a:sym typeface="Allerta"/>
              </a:rPr>
              <a:t> </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305"/>
        <p:cNvGrpSpPr/>
        <p:nvPr/>
      </p:nvGrpSpPr>
      <p:grpSpPr>
        <a:xfrm>
          <a:off x="0" y="0"/>
          <a:ext cx="0" cy="0"/>
          <a:chOff x="0" y="0"/>
          <a:chExt cx="0" cy="0"/>
        </a:xfrm>
      </p:grpSpPr>
      <p:sp>
        <p:nvSpPr>
          <p:cNvPr id="306" name="Shape 306"/>
          <p:cNvSpPr>
            <a:spLocks noGrp="1"/>
          </p:cNvSpPr>
          <p:nvPr>
            <p:ph type="pic" idx="2"/>
          </p:nvPr>
        </p:nvSpPr>
        <p:spPr>
          <a:xfrm>
            <a:off x="4673600" y="3892046"/>
            <a:ext cx="40131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307" name="Shape 307"/>
          <p:cNvSpPr>
            <a:spLocks noGrp="1"/>
          </p:cNvSpPr>
          <p:nvPr>
            <p:ph type="pic" idx="3"/>
          </p:nvPr>
        </p:nvSpPr>
        <p:spPr>
          <a:xfrm>
            <a:off x="4673600" y="1600200"/>
            <a:ext cx="40131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308" name="Shape 308"/>
          <p:cNvSpPr txBox="1">
            <a:spLocks noGrp="1"/>
          </p:cNvSpPr>
          <p:nvPr>
            <p:ph type="title"/>
          </p:nvPr>
        </p:nvSpPr>
        <p:spPr>
          <a:xfrm>
            <a:off x="304800" y="274637"/>
            <a:ext cx="83820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sp>
        <p:nvSpPr>
          <p:cNvPr id="309" name="Shape 309"/>
          <p:cNvSpPr txBox="1">
            <a:spLocks noGrp="1"/>
          </p:cNvSpPr>
          <p:nvPr>
            <p:ph type="body" idx="1"/>
          </p:nvPr>
        </p:nvSpPr>
        <p:spPr>
          <a:xfrm>
            <a:off x="304800" y="1600200"/>
            <a:ext cx="4191000" cy="4526100"/>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310" name="Shape 310"/>
          <p:cNvSpPr txBox="1">
            <a:spLocks noGrp="1"/>
          </p:cNvSpPr>
          <p:nvPr>
            <p:ph type="body" idx="4"/>
          </p:nvPr>
        </p:nvSpPr>
        <p:spPr>
          <a:xfrm>
            <a:off x="4673600" y="5646676"/>
            <a:ext cx="4057800" cy="479400"/>
          </a:xfrm>
          <a:prstGeom prst="rect">
            <a:avLst/>
          </a:prstGeom>
          <a:solidFill>
            <a:srgbClr val="FFFFFF">
              <a:alpha val="48240"/>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311" name="Shape 311"/>
          <p:cNvSpPr txBox="1">
            <a:spLocks noGrp="1"/>
          </p:cNvSpPr>
          <p:nvPr>
            <p:ph type="body" idx="5"/>
          </p:nvPr>
        </p:nvSpPr>
        <p:spPr>
          <a:xfrm>
            <a:off x="4673600" y="3354830"/>
            <a:ext cx="4013100" cy="479400"/>
          </a:xfrm>
          <a:prstGeom prst="rect">
            <a:avLst/>
          </a:prstGeom>
          <a:solidFill>
            <a:srgbClr val="FFFFFF">
              <a:alpha val="48240"/>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312" name="Shape 312"/>
          <p:cNvSpPr/>
          <p:nvPr/>
        </p:nvSpPr>
        <p:spPr>
          <a:xfrm>
            <a:off x="0"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313" name="Shape 313"/>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Calibri" panose="020F0502020204030204" pitchFamily="34" charset="0"/>
                <a:ea typeface="Allerta"/>
                <a:cs typeface="Allerta"/>
                <a:sym typeface="Allerta"/>
              </a:rPr>
              <a:t>‹#›</a:t>
            </a:fld>
            <a:r>
              <a:rPr lang="en-US" sz="1000" b="0" i="0" u="none" strike="noStrike" cap="none" dirty="0">
                <a:solidFill>
                  <a:srgbClr val="50514F"/>
                </a:solidFill>
                <a:latin typeface="Calibri" panose="020F0502020204030204" pitchFamily="34" charset="0"/>
                <a:ea typeface="Allerta"/>
                <a:cs typeface="Allerta"/>
                <a:sym typeface="Allerta"/>
              </a:rPr>
              <a:t> </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Two Images">
    <p:spTree>
      <p:nvGrpSpPr>
        <p:cNvPr id="1" name="Shape 314"/>
        <p:cNvGrpSpPr/>
        <p:nvPr/>
      </p:nvGrpSpPr>
      <p:grpSpPr>
        <a:xfrm>
          <a:off x="0" y="0"/>
          <a:ext cx="0" cy="0"/>
          <a:chOff x="0" y="0"/>
          <a:chExt cx="0" cy="0"/>
        </a:xfrm>
      </p:grpSpPr>
      <p:sp>
        <p:nvSpPr>
          <p:cNvPr id="315" name="Shape 315"/>
          <p:cNvSpPr>
            <a:spLocks noGrp="1"/>
          </p:cNvSpPr>
          <p:nvPr>
            <p:ph type="pic" idx="2"/>
          </p:nvPr>
        </p:nvSpPr>
        <p:spPr>
          <a:xfrm>
            <a:off x="4683119" y="1600200"/>
            <a:ext cx="4003800" cy="4526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316" name="Shape 316"/>
          <p:cNvSpPr txBox="1">
            <a:spLocks noGrp="1"/>
          </p:cNvSpPr>
          <p:nvPr>
            <p:ph type="title"/>
          </p:nvPr>
        </p:nvSpPr>
        <p:spPr>
          <a:xfrm>
            <a:off x="304800" y="274637"/>
            <a:ext cx="83820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sp>
        <p:nvSpPr>
          <p:cNvPr id="317" name="Shape 317"/>
          <p:cNvSpPr txBox="1">
            <a:spLocks noGrp="1"/>
          </p:cNvSpPr>
          <p:nvPr>
            <p:ph type="body" idx="1"/>
          </p:nvPr>
        </p:nvSpPr>
        <p:spPr>
          <a:xfrm>
            <a:off x="4683119" y="5646676"/>
            <a:ext cx="4003800" cy="479400"/>
          </a:xfrm>
          <a:prstGeom prst="rect">
            <a:avLst/>
          </a:prstGeom>
          <a:solidFill>
            <a:srgbClr val="FFFFFF">
              <a:alpha val="48240"/>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318" name="Shape 318"/>
          <p:cNvSpPr>
            <a:spLocks noGrp="1"/>
          </p:cNvSpPr>
          <p:nvPr>
            <p:ph type="pic" idx="3"/>
          </p:nvPr>
        </p:nvSpPr>
        <p:spPr>
          <a:xfrm>
            <a:off x="304801" y="1600200"/>
            <a:ext cx="4225800" cy="4526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319" name="Shape 319"/>
          <p:cNvSpPr txBox="1">
            <a:spLocks noGrp="1"/>
          </p:cNvSpPr>
          <p:nvPr>
            <p:ph type="body" idx="4"/>
          </p:nvPr>
        </p:nvSpPr>
        <p:spPr>
          <a:xfrm>
            <a:off x="304800" y="5646676"/>
            <a:ext cx="4225800" cy="479400"/>
          </a:xfrm>
          <a:prstGeom prst="rect">
            <a:avLst/>
          </a:prstGeom>
          <a:solidFill>
            <a:srgbClr val="FFFFFF">
              <a:alpha val="48240"/>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320" name="Shape 320"/>
          <p:cNvSpPr/>
          <p:nvPr/>
        </p:nvSpPr>
        <p:spPr>
          <a:xfrm>
            <a:off x="0"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321" name="Shape 321"/>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Calibri" panose="020F0502020204030204" pitchFamily="34" charset="0"/>
                <a:ea typeface="Allerta"/>
                <a:cs typeface="Allerta"/>
                <a:sym typeface="Allerta"/>
              </a:rPr>
              <a:t>‹#›</a:t>
            </a:fld>
            <a:r>
              <a:rPr lang="en-US" sz="1000" b="0" i="0" u="none" strike="noStrike" cap="none" dirty="0">
                <a:solidFill>
                  <a:srgbClr val="50514F"/>
                </a:solidFill>
                <a:latin typeface="Calibri" panose="020F0502020204030204" pitchFamily="34" charset="0"/>
                <a:ea typeface="Allerta"/>
                <a:cs typeface="Allerta"/>
                <a:sym typeface="Allerta"/>
              </a:rPr>
              <a:t> </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Four Images">
    <p:spTree>
      <p:nvGrpSpPr>
        <p:cNvPr id="1" name="Shape 322"/>
        <p:cNvGrpSpPr/>
        <p:nvPr/>
      </p:nvGrpSpPr>
      <p:grpSpPr>
        <a:xfrm>
          <a:off x="0" y="0"/>
          <a:ext cx="0" cy="0"/>
          <a:chOff x="0" y="0"/>
          <a:chExt cx="0" cy="0"/>
        </a:xfrm>
      </p:grpSpPr>
      <p:sp>
        <p:nvSpPr>
          <p:cNvPr id="323" name="Shape 323"/>
          <p:cNvSpPr>
            <a:spLocks noGrp="1"/>
          </p:cNvSpPr>
          <p:nvPr>
            <p:ph type="pic" idx="2"/>
          </p:nvPr>
        </p:nvSpPr>
        <p:spPr>
          <a:xfrm>
            <a:off x="4530721" y="3892046"/>
            <a:ext cx="41562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324" name="Shape 324"/>
          <p:cNvSpPr>
            <a:spLocks noGrp="1"/>
          </p:cNvSpPr>
          <p:nvPr>
            <p:ph type="pic" idx="3"/>
          </p:nvPr>
        </p:nvSpPr>
        <p:spPr>
          <a:xfrm>
            <a:off x="4533898" y="1600200"/>
            <a:ext cx="4152899"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325" name="Shape 325"/>
          <p:cNvSpPr>
            <a:spLocks noGrp="1"/>
          </p:cNvSpPr>
          <p:nvPr>
            <p:ph type="pic" idx="4"/>
          </p:nvPr>
        </p:nvSpPr>
        <p:spPr>
          <a:xfrm>
            <a:off x="304800" y="1600200"/>
            <a:ext cx="41592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326" name="Shape 326"/>
          <p:cNvSpPr>
            <a:spLocks noGrp="1"/>
          </p:cNvSpPr>
          <p:nvPr>
            <p:ph type="pic" idx="5"/>
          </p:nvPr>
        </p:nvSpPr>
        <p:spPr>
          <a:xfrm>
            <a:off x="307975" y="3892046"/>
            <a:ext cx="41562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327" name="Shape 327"/>
          <p:cNvSpPr txBox="1">
            <a:spLocks noGrp="1"/>
          </p:cNvSpPr>
          <p:nvPr>
            <p:ph type="title"/>
          </p:nvPr>
        </p:nvSpPr>
        <p:spPr>
          <a:xfrm>
            <a:off x="304800" y="274637"/>
            <a:ext cx="83820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sp>
        <p:nvSpPr>
          <p:cNvPr id="328" name="Shape 328"/>
          <p:cNvSpPr txBox="1">
            <a:spLocks noGrp="1"/>
          </p:cNvSpPr>
          <p:nvPr>
            <p:ph type="body" idx="1"/>
          </p:nvPr>
        </p:nvSpPr>
        <p:spPr>
          <a:xfrm>
            <a:off x="4533898" y="5646676"/>
            <a:ext cx="4152899" cy="479400"/>
          </a:xfrm>
          <a:prstGeom prst="rect">
            <a:avLst/>
          </a:prstGeom>
          <a:solidFill>
            <a:srgbClr val="FFFFFF">
              <a:alpha val="48240"/>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329" name="Shape 329"/>
          <p:cNvSpPr txBox="1">
            <a:spLocks noGrp="1"/>
          </p:cNvSpPr>
          <p:nvPr>
            <p:ph type="body" idx="6"/>
          </p:nvPr>
        </p:nvSpPr>
        <p:spPr>
          <a:xfrm>
            <a:off x="304800" y="5646676"/>
            <a:ext cx="4159200" cy="479400"/>
          </a:xfrm>
          <a:prstGeom prst="rect">
            <a:avLst/>
          </a:prstGeom>
          <a:solidFill>
            <a:srgbClr val="FFFFFF">
              <a:alpha val="48240"/>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330" name="Shape 330"/>
          <p:cNvSpPr txBox="1">
            <a:spLocks noGrp="1"/>
          </p:cNvSpPr>
          <p:nvPr>
            <p:ph type="body" idx="7"/>
          </p:nvPr>
        </p:nvSpPr>
        <p:spPr>
          <a:xfrm>
            <a:off x="4530721" y="3354830"/>
            <a:ext cx="4156200" cy="479400"/>
          </a:xfrm>
          <a:prstGeom prst="rect">
            <a:avLst/>
          </a:prstGeom>
          <a:solidFill>
            <a:srgbClr val="FFFFFF">
              <a:alpha val="48240"/>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331" name="Shape 331"/>
          <p:cNvSpPr txBox="1">
            <a:spLocks noGrp="1"/>
          </p:cNvSpPr>
          <p:nvPr>
            <p:ph type="body" idx="8"/>
          </p:nvPr>
        </p:nvSpPr>
        <p:spPr>
          <a:xfrm>
            <a:off x="304801" y="3354830"/>
            <a:ext cx="4159200" cy="479400"/>
          </a:xfrm>
          <a:prstGeom prst="rect">
            <a:avLst/>
          </a:prstGeom>
          <a:solidFill>
            <a:srgbClr val="FFFFFF">
              <a:alpha val="48240"/>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332" name="Shape 332"/>
          <p:cNvSpPr/>
          <p:nvPr/>
        </p:nvSpPr>
        <p:spPr>
          <a:xfrm>
            <a:off x="0"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333" name="Shape 333"/>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Calibri" panose="020F0502020204030204" pitchFamily="34" charset="0"/>
                <a:ea typeface="Allerta"/>
                <a:cs typeface="Allerta"/>
                <a:sym typeface="Allerta"/>
              </a:rPr>
              <a:t>‹#›</a:t>
            </a:fld>
            <a:r>
              <a:rPr lang="en-US" sz="1000" b="0" i="0" u="none" strike="noStrike" cap="none" dirty="0">
                <a:solidFill>
                  <a:srgbClr val="50514F"/>
                </a:solidFill>
                <a:latin typeface="Calibri" panose="020F0502020204030204" pitchFamily="34" charset="0"/>
                <a:ea typeface="Allerta"/>
                <a:cs typeface="Allerta"/>
                <a:sym typeface="Allerta"/>
              </a:rPr>
              <a:t> </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Title Slide CA and SAP">
    <p:spTree>
      <p:nvGrpSpPr>
        <p:cNvPr id="1" name="Shape 337"/>
        <p:cNvGrpSpPr/>
        <p:nvPr/>
      </p:nvGrpSpPr>
      <p:grpSpPr>
        <a:xfrm>
          <a:off x="0" y="0"/>
          <a:ext cx="0" cy="0"/>
          <a:chOff x="0" y="0"/>
          <a:chExt cx="0" cy="0"/>
        </a:xfrm>
      </p:grpSpPr>
      <p:sp>
        <p:nvSpPr>
          <p:cNvPr id="338" name="Shape 338"/>
          <p:cNvSpPr txBox="1">
            <a:spLocks noGrp="1"/>
          </p:cNvSpPr>
          <p:nvPr>
            <p:ph type="ctrTitle"/>
          </p:nvPr>
        </p:nvSpPr>
        <p:spPr>
          <a:xfrm>
            <a:off x="219319" y="2982072"/>
            <a:ext cx="8619900" cy="850500"/>
          </a:xfrm>
          <a:prstGeom prst="rect">
            <a:avLst/>
          </a:prstGeom>
          <a:noFill/>
          <a:ln>
            <a:noFill/>
          </a:ln>
        </p:spPr>
        <p:txBody>
          <a:bodyPr lIns="91425" tIns="91425" rIns="91425" bIns="91425" anchor="ctr" anchorCtr="0"/>
          <a:lstStyle>
            <a:lvl1pPr marL="0" marR="0" lvl="0" indent="0" algn="l" rtl="0">
              <a:spcBef>
                <a:spcPts val="0"/>
              </a:spcBef>
              <a:buClr>
                <a:srgbClr val="50514F"/>
              </a:buClr>
              <a:buFont typeface="Allerta"/>
              <a:buNone/>
              <a:defRPr sz="2800" b="0" i="0" u="none" strike="noStrike" cap="none">
                <a:solidFill>
                  <a:srgbClr val="50514F"/>
                </a:solidFill>
                <a:latin typeface="Calibri" panose="020F0502020204030204" pitchFamily="34" charset="0"/>
                <a:ea typeface="Allerta"/>
                <a:cs typeface="Calibri" panose="020F0502020204030204" pitchFamily="34" charset="0"/>
                <a:sym typeface="Allerta"/>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dirty="0"/>
          </a:p>
        </p:txBody>
      </p:sp>
      <p:sp>
        <p:nvSpPr>
          <p:cNvPr id="339" name="Shape 339"/>
          <p:cNvSpPr txBox="1">
            <a:spLocks noGrp="1"/>
          </p:cNvSpPr>
          <p:nvPr>
            <p:ph type="subTitle" idx="1"/>
          </p:nvPr>
        </p:nvSpPr>
        <p:spPr>
          <a:xfrm>
            <a:off x="219320" y="3832458"/>
            <a:ext cx="8619900" cy="792300"/>
          </a:xfrm>
          <a:prstGeom prst="rect">
            <a:avLst/>
          </a:prstGeom>
          <a:noFill/>
          <a:ln>
            <a:noFill/>
          </a:ln>
        </p:spPr>
        <p:txBody>
          <a:bodyPr lIns="91425" tIns="91425" rIns="91425" bIns="91425" anchor="t" anchorCtr="0"/>
          <a:lstStyle>
            <a:lvl1pPr marL="0" marR="0" lvl="0" indent="0" algn="l" rtl="0">
              <a:spcBef>
                <a:spcPts val="400"/>
              </a:spcBef>
              <a:buClr>
                <a:srgbClr val="595959"/>
              </a:buClr>
              <a:buFont typeface="Arial"/>
              <a:buNone/>
              <a:defRPr sz="20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ctr" rtl="0">
              <a:spcBef>
                <a:spcPts val="400"/>
              </a:spcBef>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spcBef>
                <a:spcPts val="360"/>
              </a:spcBef>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spcBef>
                <a:spcPts val="320"/>
              </a:spcBef>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spcBef>
                <a:spcPts val="320"/>
              </a:spcBef>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340" name="Shape 340"/>
          <p:cNvSpPr/>
          <p:nvPr/>
        </p:nvSpPr>
        <p:spPr>
          <a:xfrm>
            <a:off x="-1" y="1737611"/>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alibri" panose="020F0502020204030204" pitchFamily="34" charset="0"/>
              <a:ea typeface="Calibri"/>
              <a:cs typeface="Calibri"/>
              <a:sym typeface="Calibri"/>
            </a:endParaRPr>
          </a:p>
        </p:txBody>
      </p:sp>
      <p:pic>
        <p:nvPicPr>
          <p:cNvPr id="341" name="Shape 341"/>
          <p:cNvPicPr preferRelativeResize="0"/>
          <p:nvPr/>
        </p:nvPicPr>
        <p:blipFill rotWithShape="1">
          <a:blip r:embed="rId2">
            <a:alphaModFix/>
          </a:blip>
          <a:srcRect/>
          <a:stretch/>
        </p:blipFill>
        <p:spPr>
          <a:xfrm>
            <a:off x="304801" y="394130"/>
            <a:ext cx="2235300" cy="210000"/>
          </a:xfrm>
          <a:prstGeom prst="rect">
            <a:avLst/>
          </a:prstGeom>
          <a:noFill/>
          <a:ln>
            <a:noFill/>
          </a:ln>
        </p:spPr>
      </p:pic>
      <p:pic>
        <p:nvPicPr>
          <p:cNvPr id="342" name="Shape 342"/>
          <p:cNvPicPr preferRelativeResize="0"/>
          <p:nvPr/>
        </p:nvPicPr>
        <p:blipFill rotWithShape="1">
          <a:blip r:embed="rId3">
            <a:alphaModFix/>
          </a:blip>
          <a:srcRect/>
          <a:stretch/>
        </p:blipFill>
        <p:spPr>
          <a:xfrm>
            <a:off x="304800" y="5840889"/>
            <a:ext cx="1314000" cy="50790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343"/>
        <p:cNvGrpSpPr/>
        <p:nvPr/>
      </p:nvGrpSpPr>
      <p:grpSpPr>
        <a:xfrm>
          <a:off x="0" y="0"/>
          <a:ext cx="0" cy="0"/>
          <a:chOff x="0" y="0"/>
          <a:chExt cx="0" cy="0"/>
        </a:xfrm>
      </p:grpSpPr>
      <p:sp>
        <p:nvSpPr>
          <p:cNvPr id="344" name="Shape 344"/>
          <p:cNvSpPr/>
          <p:nvPr/>
        </p:nvSpPr>
        <p:spPr>
          <a:xfrm>
            <a:off x="1" y="6329467"/>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345" name="Shape 345"/>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spcBef>
                <a:spcPts val="0"/>
              </a:spcBef>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dirty="0"/>
          </a:p>
        </p:txBody>
      </p:sp>
      <p:sp>
        <p:nvSpPr>
          <p:cNvPr id="346" name="Shape 346"/>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lstStyle>
            <a:lvl1pPr marL="342900" marR="0" lvl="0" indent="-203200" algn="l" rtl="0">
              <a:spcBef>
                <a:spcPts val="440"/>
              </a:spcBef>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347" name="Shape 347"/>
          <p:cNvSpPr/>
          <p:nvPr/>
        </p:nvSpPr>
        <p:spPr>
          <a:xfrm>
            <a:off x="1" y="6330471"/>
            <a:ext cx="9153000" cy="540300"/>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348" name="Shape 348"/>
          <p:cNvSpPr txBox="1"/>
          <p:nvPr/>
        </p:nvSpPr>
        <p:spPr>
          <a:xfrm>
            <a:off x="7571684" y="6483773"/>
            <a:ext cx="1458300" cy="2463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000">
                <a:solidFill>
                  <a:srgbClr val="50514F"/>
                </a:solidFill>
                <a:latin typeface="Calibri" panose="020F0502020204030204" pitchFamily="34" charset="0"/>
                <a:ea typeface="Allerta"/>
                <a:cs typeface="Allerta"/>
                <a:sym typeface="Allerta"/>
              </a:rPr>
              <a:t>‹#›</a:t>
            </a:fld>
            <a:r>
              <a:rPr lang="en-US" sz="1000" dirty="0">
                <a:solidFill>
                  <a:srgbClr val="50514F"/>
                </a:solidFill>
                <a:latin typeface="Calibri" panose="020F0502020204030204" pitchFamily="34" charset="0"/>
                <a:ea typeface="Allerta"/>
                <a:cs typeface="Allerta"/>
                <a:sym typeface="Allerta"/>
              </a:rPr>
              <a:t> </a:t>
            </a:r>
          </a:p>
        </p:txBody>
      </p:sp>
      <p:pic>
        <p:nvPicPr>
          <p:cNvPr id="349" name="Shape 349"/>
          <p:cNvPicPr preferRelativeResize="0"/>
          <p:nvPr/>
        </p:nvPicPr>
        <p:blipFill rotWithShape="1">
          <a:blip r:embed="rId2">
            <a:alphaModFix/>
          </a:blip>
          <a:srcRect/>
          <a:stretch/>
        </p:blipFill>
        <p:spPr>
          <a:xfrm>
            <a:off x="304800" y="6503298"/>
            <a:ext cx="1746600" cy="16410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304800" y="279399"/>
            <a:ext cx="8534400" cy="1116600"/>
          </a:xfrm>
          <a:prstGeom prst="rect">
            <a:avLst/>
          </a:prstGeom>
          <a:noFill/>
          <a:ln>
            <a:noFill/>
          </a:ln>
        </p:spPr>
        <p:txBody>
          <a:bodyPr lIns="91425" tIns="91425" rIns="91425" bIns="91425" anchor="ctr" anchorCtr="0"/>
          <a:lstStyle>
            <a:lvl1pPr marL="0" marR="0" lvl="0" indent="0" algn="l" rtl="0">
              <a:spcBef>
                <a:spcPts val="0"/>
              </a:spcBef>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dirty="0"/>
          </a:p>
        </p:txBody>
      </p:sp>
      <p:sp>
        <p:nvSpPr>
          <p:cNvPr id="352" name="Shape 352"/>
          <p:cNvSpPr txBox="1">
            <a:spLocks noGrp="1"/>
          </p:cNvSpPr>
          <p:nvPr>
            <p:ph type="body" idx="1"/>
          </p:nvPr>
        </p:nvSpPr>
        <p:spPr>
          <a:xfrm>
            <a:off x="304800" y="1600200"/>
            <a:ext cx="4038600" cy="4554900"/>
          </a:xfrm>
          <a:prstGeom prst="rect">
            <a:avLst/>
          </a:prstGeom>
          <a:noFill/>
          <a:ln>
            <a:noFill/>
          </a:ln>
        </p:spPr>
        <p:txBody>
          <a:bodyPr lIns="91425" tIns="91425" rIns="91425" bIns="91425" anchor="t" anchorCtr="0"/>
          <a:lstStyle>
            <a:lvl1pPr marL="342900" marR="0" lvl="0" indent="-203200" algn="l" rtl="0">
              <a:spcBef>
                <a:spcPts val="440"/>
              </a:spcBef>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353" name="Shape 353"/>
          <p:cNvSpPr txBox="1">
            <a:spLocks noGrp="1"/>
          </p:cNvSpPr>
          <p:nvPr>
            <p:ph type="body" idx="2"/>
          </p:nvPr>
        </p:nvSpPr>
        <p:spPr>
          <a:xfrm>
            <a:off x="4496019" y="1603770"/>
            <a:ext cx="4025999" cy="4551300"/>
          </a:xfrm>
          <a:prstGeom prst="rect">
            <a:avLst/>
          </a:prstGeom>
          <a:noFill/>
          <a:ln>
            <a:noFill/>
          </a:ln>
        </p:spPr>
        <p:txBody>
          <a:bodyPr lIns="91425" tIns="91425" rIns="91425" bIns="91425" anchor="t" anchorCtr="0"/>
          <a:lstStyle>
            <a:lvl1pPr marL="342900" marR="0" lvl="0" indent="-203200" algn="l" rtl="0">
              <a:spcBef>
                <a:spcPts val="440"/>
              </a:spcBef>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354" name="Shape 354"/>
          <p:cNvSpPr/>
          <p:nvPr/>
        </p:nvSpPr>
        <p:spPr>
          <a:xfrm>
            <a:off x="1"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355" name="Shape 355"/>
          <p:cNvSpPr txBox="1"/>
          <p:nvPr/>
        </p:nvSpPr>
        <p:spPr>
          <a:xfrm>
            <a:off x="7571684" y="6483773"/>
            <a:ext cx="1458300" cy="2463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000">
                <a:solidFill>
                  <a:srgbClr val="50514F"/>
                </a:solidFill>
                <a:latin typeface="Calibri" panose="020F0502020204030204" pitchFamily="34" charset="0"/>
                <a:ea typeface="Allerta"/>
                <a:cs typeface="Allerta"/>
                <a:sym typeface="Allerta"/>
              </a:rPr>
              <a:t>‹#›</a:t>
            </a:fld>
            <a:r>
              <a:rPr lang="en-US" sz="1000" dirty="0">
                <a:solidFill>
                  <a:srgbClr val="50514F"/>
                </a:solidFill>
                <a:latin typeface="Calibri" panose="020F0502020204030204" pitchFamily="34" charset="0"/>
                <a:ea typeface="Allerta"/>
                <a:cs typeface="Allerta"/>
                <a:sym typeface="Allerta"/>
              </a:rPr>
              <a:t> </a:t>
            </a:r>
          </a:p>
        </p:txBody>
      </p:sp>
      <p:sp>
        <p:nvSpPr>
          <p:cNvPr id="356" name="Shape 356">
            <a:hlinkClick r:id="rId2"/>
          </p:cNvPr>
          <p:cNvSpPr/>
          <p:nvPr/>
        </p:nvSpPr>
        <p:spPr>
          <a:xfrm>
            <a:off x="3542585" y="6519775"/>
            <a:ext cx="1906800" cy="175500"/>
          </a:xfrm>
          <a:prstGeom prst="rect">
            <a:avLst/>
          </a:prstGeom>
          <a:noFill/>
          <a:ln>
            <a:noFill/>
          </a:ln>
          <a:effectLst>
            <a:outerShdw blurRad="39999" dist="23000" dir="5400000" rotWithShape="0">
              <a:srgbClr val="000000">
                <a:alpha val="34900"/>
              </a:srgbClr>
            </a:outerShdw>
          </a:effectLst>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357"/>
        <p:cNvGrpSpPr/>
        <p:nvPr/>
      </p:nvGrpSpPr>
      <p:grpSpPr>
        <a:xfrm>
          <a:off x="0" y="0"/>
          <a:ext cx="0" cy="0"/>
          <a:chOff x="0" y="0"/>
          <a:chExt cx="0" cy="0"/>
        </a:xfrm>
      </p:grpSpPr>
      <p:sp>
        <p:nvSpPr>
          <p:cNvPr id="358" name="Shape 358"/>
          <p:cNvSpPr/>
          <p:nvPr/>
        </p:nvSpPr>
        <p:spPr>
          <a:xfrm>
            <a:off x="0" y="0"/>
            <a:ext cx="9144000" cy="6858000"/>
          </a:xfrm>
          <a:prstGeom prst="rect">
            <a:avLst/>
          </a:prstGeom>
          <a:solidFill>
            <a:srgbClr val="464646"/>
          </a:solidFill>
          <a:ln>
            <a:noFill/>
          </a:ln>
          <a:effectLst>
            <a:outerShdw blurRad="39999" dist="23000" dir="5400000" rotWithShape="0">
              <a:srgbClr val="000000">
                <a:alpha val="34900"/>
              </a:srgbClr>
            </a:outerShdw>
          </a:effectLst>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359" name="Shape 359"/>
          <p:cNvSpPr txBox="1"/>
          <p:nvPr/>
        </p:nvSpPr>
        <p:spPr>
          <a:xfrm>
            <a:off x="115459" y="2306250"/>
            <a:ext cx="3793800" cy="19332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dirty="0">
              <a:solidFill>
                <a:schemeClr val="dk1"/>
              </a:solidFill>
              <a:latin typeface="Calibri" panose="020F0502020204030204" pitchFamily="34" charset="0"/>
              <a:ea typeface="Allerta"/>
              <a:cs typeface="Allerta"/>
              <a:sym typeface="Allerta"/>
            </a:endParaRPr>
          </a:p>
        </p:txBody>
      </p:sp>
      <p:sp>
        <p:nvSpPr>
          <p:cNvPr id="360" name="Shape 360"/>
          <p:cNvSpPr txBox="1"/>
          <p:nvPr/>
        </p:nvSpPr>
        <p:spPr>
          <a:xfrm>
            <a:off x="115459" y="2952692"/>
            <a:ext cx="3793800" cy="19332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dirty="0">
              <a:solidFill>
                <a:schemeClr val="dk1"/>
              </a:solidFill>
              <a:latin typeface="Calibri" panose="020F0502020204030204" pitchFamily="34" charset="0"/>
              <a:ea typeface="Allerta"/>
              <a:cs typeface="Allerta"/>
              <a:sym typeface="Allerta"/>
            </a:endParaRPr>
          </a:p>
        </p:txBody>
      </p:sp>
      <p:sp>
        <p:nvSpPr>
          <p:cNvPr id="361" name="Shape 361"/>
          <p:cNvSpPr txBox="1"/>
          <p:nvPr/>
        </p:nvSpPr>
        <p:spPr>
          <a:xfrm>
            <a:off x="115459" y="2306250"/>
            <a:ext cx="3793800" cy="19332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dirty="0">
              <a:solidFill>
                <a:schemeClr val="dk1"/>
              </a:solidFill>
              <a:latin typeface="Calibri" panose="020F0502020204030204" pitchFamily="34" charset="0"/>
              <a:ea typeface="Allerta"/>
              <a:cs typeface="Allerta"/>
              <a:sym typeface="Allerta"/>
            </a:endParaRPr>
          </a:p>
        </p:txBody>
      </p:sp>
      <p:sp>
        <p:nvSpPr>
          <p:cNvPr id="362" name="Shape 362"/>
          <p:cNvSpPr txBox="1"/>
          <p:nvPr/>
        </p:nvSpPr>
        <p:spPr>
          <a:xfrm>
            <a:off x="115459" y="2952692"/>
            <a:ext cx="3793800" cy="19332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dirty="0">
              <a:solidFill>
                <a:schemeClr val="dk1"/>
              </a:solidFill>
              <a:latin typeface="Calibri" panose="020F0502020204030204" pitchFamily="34" charset="0"/>
              <a:ea typeface="Allerta"/>
              <a:cs typeface="Allerta"/>
              <a:sym typeface="Allerta"/>
            </a:endParaRPr>
          </a:p>
        </p:txBody>
      </p:sp>
      <p:sp>
        <p:nvSpPr>
          <p:cNvPr id="363" name="Shape 363"/>
          <p:cNvSpPr txBox="1">
            <a:spLocks noGrp="1"/>
          </p:cNvSpPr>
          <p:nvPr>
            <p:ph type="title"/>
          </p:nvPr>
        </p:nvSpPr>
        <p:spPr>
          <a:xfrm>
            <a:off x="216567" y="2829677"/>
            <a:ext cx="8620500" cy="868499"/>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Allerta"/>
              <a:buNone/>
              <a:defRPr sz="2800" b="0" i="0" u="none" strike="noStrike" cap="none">
                <a:solidFill>
                  <a:schemeClr val="lt1"/>
                </a:solidFill>
                <a:latin typeface="Calibri" panose="020F0502020204030204" pitchFamily="34" charset="0"/>
                <a:ea typeface="Allerta"/>
                <a:cs typeface="Calibri" panose="020F0502020204030204" pitchFamily="34" charset="0"/>
                <a:sym typeface="Allerta"/>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dirty="0"/>
          </a:p>
        </p:txBody>
      </p:sp>
      <p:pic>
        <p:nvPicPr>
          <p:cNvPr id="364" name="Shape 364"/>
          <p:cNvPicPr preferRelativeResize="0"/>
          <p:nvPr/>
        </p:nvPicPr>
        <p:blipFill rotWithShape="1">
          <a:blip r:embed="rId2">
            <a:alphaModFix/>
          </a:blip>
          <a:srcRect/>
          <a:stretch/>
        </p:blipFill>
        <p:spPr>
          <a:xfrm>
            <a:off x="304815" y="394130"/>
            <a:ext cx="2235300" cy="210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304800" y="274637"/>
            <a:ext cx="8534399" cy="1143000"/>
          </a:xfrm>
          <a:prstGeom prst="rect">
            <a:avLst/>
          </a:prstGeom>
          <a:noFill/>
          <a:ln>
            <a:noFill/>
          </a:ln>
        </p:spPr>
        <p:txBody>
          <a:bodyPr lIns="91425" tIns="91425" rIns="91425" bIns="91425" anchor="ctr" anchorCtr="0"/>
          <a:lstStyle>
            <a:lvl1pPr marL="0" marR="0" lvl="0" indent="0" algn="l" rtl="0">
              <a:spcBef>
                <a:spcPts val="0"/>
              </a:spcBef>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3" name="Shape 43"/>
          <p:cNvSpPr txBox="1">
            <a:spLocks noGrp="1"/>
          </p:cNvSpPr>
          <p:nvPr>
            <p:ph type="body" idx="1"/>
          </p:nvPr>
        </p:nvSpPr>
        <p:spPr>
          <a:xfrm>
            <a:off x="304800" y="1417637"/>
            <a:ext cx="4192588" cy="597773"/>
          </a:xfrm>
          <a:prstGeom prst="rect">
            <a:avLst/>
          </a:prstGeom>
          <a:noFill/>
          <a:ln>
            <a:noFill/>
          </a:ln>
        </p:spPr>
        <p:txBody>
          <a:bodyPr lIns="91425" tIns="91425" rIns="91425" bIns="91425" anchor="b" anchorCtr="0"/>
          <a:lstStyle>
            <a:lvl1pPr marL="0" marR="0" lvl="0" indent="0" algn="l" rtl="0">
              <a:lnSpc>
                <a:spcPct val="100000"/>
              </a:lnSpc>
              <a:spcBef>
                <a:spcPts val="440"/>
              </a:spcBef>
              <a:buClr>
                <a:srgbClr val="595959"/>
              </a:buClr>
              <a:buFont typeface="Arial"/>
              <a:buNone/>
              <a:defRPr sz="2200" b="1"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400"/>
              </a:spcBef>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spcBef>
                <a:spcPts val="360"/>
              </a:spcBef>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spcBef>
                <a:spcPts val="320"/>
              </a:spcBef>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spcBef>
                <a:spcPts val="320"/>
              </a:spcBef>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dirty="0"/>
          </a:p>
        </p:txBody>
      </p:sp>
      <p:sp>
        <p:nvSpPr>
          <p:cNvPr id="44" name="Shape 44"/>
          <p:cNvSpPr txBox="1">
            <a:spLocks noGrp="1"/>
          </p:cNvSpPr>
          <p:nvPr>
            <p:ph type="body" idx="2"/>
          </p:nvPr>
        </p:nvSpPr>
        <p:spPr>
          <a:xfrm>
            <a:off x="304800" y="2015410"/>
            <a:ext cx="4192588" cy="4126626"/>
          </a:xfrm>
          <a:prstGeom prst="rect">
            <a:avLst/>
          </a:prstGeom>
          <a:noFill/>
          <a:ln>
            <a:noFill/>
          </a:ln>
        </p:spPr>
        <p:txBody>
          <a:bodyPr lIns="91425" tIns="91425" rIns="91425" bIns="91425" anchor="t" anchorCtr="0"/>
          <a:lstStyle>
            <a:lvl1pPr marL="342900" marR="0" lvl="0" indent="-203200" algn="l" rtl="0">
              <a:spcBef>
                <a:spcPts val="440"/>
              </a:spcBef>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dirty="0"/>
          </a:p>
        </p:txBody>
      </p:sp>
      <p:sp>
        <p:nvSpPr>
          <p:cNvPr id="45" name="Shape 45"/>
          <p:cNvSpPr txBox="1">
            <a:spLocks noGrp="1"/>
          </p:cNvSpPr>
          <p:nvPr>
            <p:ph type="body" idx="3"/>
          </p:nvPr>
        </p:nvSpPr>
        <p:spPr>
          <a:xfrm>
            <a:off x="4645025" y="1417637"/>
            <a:ext cx="4194174" cy="632407"/>
          </a:xfrm>
          <a:prstGeom prst="rect">
            <a:avLst/>
          </a:prstGeom>
          <a:noFill/>
          <a:ln>
            <a:noFill/>
          </a:ln>
        </p:spPr>
        <p:txBody>
          <a:bodyPr lIns="91425" tIns="91425" rIns="91425" bIns="91425" anchor="b" anchorCtr="0"/>
          <a:lstStyle>
            <a:lvl1pPr marL="0" marR="0" lvl="0" indent="0" algn="l" rtl="0">
              <a:spcBef>
                <a:spcPts val="440"/>
              </a:spcBef>
              <a:buClr>
                <a:srgbClr val="595959"/>
              </a:buClr>
              <a:buFont typeface="Arial"/>
              <a:buNone/>
              <a:defRPr sz="2200" b="1"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400"/>
              </a:spcBef>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spcBef>
                <a:spcPts val="360"/>
              </a:spcBef>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spcBef>
                <a:spcPts val="320"/>
              </a:spcBef>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spcBef>
                <a:spcPts val="320"/>
              </a:spcBef>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dirty="0"/>
          </a:p>
        </p:txBody>
      </p:sp>
      <p:sp>
        <p:nvSpPr>
          <p:cNvPr id="46" name="Shape 46"/>
          <p:cNvSpPr txBox="1">
            <a:spLocks noGrp="1"/>
          </p:cNvSpPr>
          <p:nvPr>
            <p:ph type="body" idx="4"/>
          </p:nvPr>
        </p:nvSpPr>
        <p:spPr>
          <a:xfrm>
            <a:off x="4645025" y="2050046"/>
            <a:ext cx="4194174" cy="4091992"/>
          </a:xfrm>
          <a:prstGeom prst="rect">
            <a:avLst/>
          </a:prstGeom>
          <a:noFill/>
          <a:ln>
            <a:noFill/>
          </a:ln>
        </p:spPr>
        <p:txBody>
          <a:bodyPr lIns="91425" tIns="91425" rIns="91425" bIns="91425" anchor="t" anchorCtr="0"/>
          <a:lstStyle>
            <a:lvl1pPr marL="342900" marR="0" lvl="0" indent="-203200" algn="l" rtl="0">
              <a:spcBef>
                <a:spcPts val="440"/>
              </a:spcBef>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dirty="0"/>
          </a:p>
        </p:txBody>
      </p:sp>
      <p:sp>
        <p:nvSpPr>
          <p:cNvPr id="47" name="Shape 47"/>
          <p:cNvSpPr/>
          <p:nvPr/>
        </p:nvSpPr>
        <p:spPr>
          <a:xfrm>
            <a:off x="0" y="6330471"/>
            <a:ext cx="9153069" cy="54022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48" name="Shape 48"/>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000">
                <a:solidFill>
                  <a:srgbClr val="50514F"/>
                </a:solidFill>
                <a:latin typeface="Calibri" panose="020F0502020204030204" pitchFamily="34" charset="0"/>
                <a:ea typeface="Allerta"/>
                <a:cs typeface="Allerta"/>
                <a:sym typeface="Allerta"/>
              </a:rPr>
              <a:t>‹#›</a:t>
            </a:fld>
            <a:r>
              <a:rPr lang="en-US" sz="1000" dirty="0">
                <a:solidFill>
                  <a:srgbClr val="50514F"/>
                </a:solidFill>
                <a:latin typeface="Calibri" panose="020F0502020204030204" pitchFamily="34" charset="0"/>
                <a:ea typeface="Allerta"/>
                <a:cs typeface="Allerta"/>
                <a:sym typeface="Allerta"/>
              </a:rPr>
              <a:t> </a:t>
            </a:r>
          </a:p>
        </p:txBody>
      </p:sp>
      <p:sp>
        <p:nvSpPr>
          <p:cNvPr id="49" name="Shape 49">
            <a:hlinkClick r:id="rId2"/>
          </p:cNvPr>
          <p:cNvSpPr/>
          <p:nvPr/>
        </p:nvSpPr>
        <p:spPr>
          <a:xfrm>
            <a:off x="3542585" y="6519775"/>
            <a:ext cx="1906868" cy="175585"/>
          </a:xfrm>
          <a:prstGeom prst="rect">
            <a:avLst/>
          </a:prstGeom>
          <a:no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365"/>
        <p:cNvGrpSpPr/>
        <p:nvPr/>
      </p:nvGrpSpPr>
      <p:grpSpPr>
        <a:xfrm>
          <a:off x="0" y="0"/>
          <a:ext cx="0" cy="0"/>
          <a:chOff x="0" y="0"/>
          <a:chExt cx="0" cy="0"/>
        </a:xfrm>
      </p:grpSpPr>
      <p:sp>
        <p:nvSpPr>
          <p:cNvPr id="366" name="Shape 366"/>
          <p:cNvSpPr/>
          <p:nvPr/>
        </p:nvSpPr>
        <p:spPr>
          <a:xfrm>
            <a:off x="0" y="0"/>
            <a:ext cx="9144000" cy="6858000"/>
          </a:xfrm>
          <a:prstGeom prst="rect">
            <a:avLst/>
          </a:prstGeom>
          <a:solidFill>
            <a:srgbClr val="A9B0AC"/>
          </a:solidFill>
          <a:ln>
            <a:noFill/>
          </a:ln>
          <a:effectLst>
            <a:outerShdw blurRad="39999" dist="23000" dir="5400000" rotWithShape="0">
              <a:srgbClr val="000000">
                <a:alpha val="34900"/>
              </a:srgbClr>
            </a:outerShdw>
          </a:effectLst>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367" name="Shape 367"/>
          <p:cNvSpPr txBox="1"/>
          <p:nvPr/>
        </p:nvSpPr>
        <p:spPr>
          <a:xfrm>
            <a:off x="115459" y="2306250"/>
            <a:ext cx="3793800" cy="19332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dirty="0">
              <a:solidFill>
                <a:schemeClr val="dk1"/>
              </a:solidFill>
              <a:latin typeface="Calibri" panose="020F0502020204030204" pitchFamily="34" charset="0"/>
              <a:ea typeface="Allerta"/>
              <a:cs typeface="Allerta"/>
              <a:sym typeface="Allerta"/>
            </a:endParaRPr>
          </a:p>
        </p:txBody>
      </p:sp>
      <p:sp>
        <p:nvSpPr>
          <p:cNvPr id="368" name="Shape 368"/>
          <p:cNvSpPr txBox="1"/>
          <p:nvPr/>
        </p:nvSpPr>
        <p:spPr>
          <a:xfrm>
            <a:off x="115459" y="2952692"/>
            <a:ext cx="3793800" cy="19332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dirty="0">
              <a:solidFill>
                <a:schemeClr val="dk1"/>
              </a:solidFill>
              <a:latin typeface="Calibri" panose="020F0502020204030204" pitchFamily="34" charset="0"/>
              <a:ea typeface="Allerta"/>
              <a:cs typeface="Allerta"/>
              <a:sym typeface="Allerta"/>
            </a:endParaRPr>
          </a:p>
        </p:txBody>
      </p:sp>
      <p:sp>
        <p:nvSpPr>
          <p:cNvPr id="369" name="Shape 369"/>
          <p:cNvSpPr txBox="1"/>
          <p:nvPr/>
        </p:nvSpPr>
        <p:spPr>
          <a:xfrm>
            <a:off x="115459" y="2306250"/>
            <a:ext cx="3793800" cy="19332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dirty="0">
              <a:solidFill>
                <a:schemeClr val="dk1"/>
              </a:solidFill>
              <a:latin typeface="Calibri" panose="020F0502020204030204" pitchFamily="34" charset="0"/>
              <a:ea typeface="Allerta"/>
              <a:cs typeface="Allerta"/>
              <a:sym typeface="Allerta"/>
            </a:endParaRPr>
          </a:p>
        </p:txBody>
      </p:sp>
      <p:sp>
        <p:nvSpPr>
          <p:cNvPr id="370" name="Shape 370"/>
          <p:cNvSpPr txBox="1"/>
          <p:nvPr/>
        </p:nvSpPr>
        <p:spPr>
          <a:xfrm>
            <a:off x="115459" y="2952692"/>
            <a:ext cx="3793800" cy="19332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dirty="0">
              <a:solidFill>
                <a:schemeClr val="dk1"/>
              </a:solidFill>
              <a:latin typeface="Calibri" panose="020F0502020204030204" pitchFamily="34" charset="0"/>
              <a:ea typeface="Allerta"/>
              <a:cs typeface="Allerta"/>
              <a:sym typeface="Allerta"/>
            </a:endParaRPr>
          </a:p>
        </p:txBody>
      </p:sp>
      <p:sp>
        <p:nvSpPr>
          <p:cNvPr id="371" name="Shape 371"/>
          <p:cNvSpPr txBox="1">
            <a:spLocks noGrp="1"/>
          </p:cNvSpPr>
          <p:nvPr>
            <p:ph type="title"/>
          </p:nvPr>
        </p:nvSpPr>
        <p:spPr>
          <a:xfrm>
            <a:off x="216567" y="2829677"/>
            <a:ext cx="8620500" cy="868499"/>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Allerta"/>
              <a:buNone/>
              <a:defRPr sz="2800" b="0" i="0" u="none" strike="noStrike" cap="none">
                <a:solidFill>
                  <a:schemeClr val="lt1"/>
                </a:solidFill>
                <a:latin typeface="Calibri" panose="020F0502020204030204" pitchFamily="34" charset="0"/>
                <a:ea typeface="Allerta"/>
                <a:cs typeface="Calibri" panose="020F0502020204030204" pitchFamily="34" charset="0"/>
                <a:sym typeface="Allerta"/>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dirty="0"/>
          </a:p>
        </p:txBody>
      </p:sp>
      <p:pic>
        <p:nvPicPr>
          <p:cNvPr id="372" name="Shape 372"/>
          <p:cNvPicPr preferRelativeResize="0"/>
          <p:nvPr/>
        </p:nvPicPr>
        <p:blipFill rotWithShape="1">
          <a:blip r:embed="rId2">
            <a:alphaModFix/>
          </a:blip>
          <a:srcRect/>
          <a:stretch/>
        </p:blipFill>
        <p:spPr>
          <a:xfrm>
            <a:off x="304815" y="394130"/>
            <a:ext cx="2235300" cy="21000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304800" y="274637"/>
            <a:ext cx="8559900" cy="1143000"/>
          </a:xfrm>
          <a:prstGeom prst="rect">
            <a:avLst/>
          </a:prstGeom>
          <a:noFill/>
          <a:ln>
            <a:noFill/>
          </a:ln>
        </p:spPr>
        <p:txBody>
          <a:bodyPr lIns="91425" tIns="91425" rIns="91425" bIns="91425" anchor="ctr" anchorCtr="0"/>
          <a:lstStyle>
            <a:lvl1pPr marL="0" marR="0" lvl="0" indent="0" algn="l" rtl="0">
              <a:spcBef>
                <a:spcPts val="0"/>
              </a:spcBef>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dirty="0"/>
          </a:p>
        </p:txBody>
      </p:sp>
      <p:sp>
        <p:nvSpPr>
          <p:cNvPr id="375" name="Shape 375"/>
          <p:cNvSpPr/>
          <p:nvPr/>
        </p:nvSpPr>
        <p:spPr>
          <a:xfrm>
            <a:off x="1"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376" name="Shape 376"/>
          <p:cNvSpPr txBox="1"/>
          <p:nvPr/>
        </p:nvSpPr>
        <p:spPr>
          <a:xfrm>
            <a:off x="7571684" y="6483773"/>
            <a:ext cx="1458300" cy="2463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000">
                <a:solidFill>
                  <a:srgbClr val="50514F"/>
                </a:solidFill>
                <a:latin typeface="Calibri" panose="020F0502020204030204" pitchFamily="34" charset="0"/>
                <a:ea typeface="Allerta"/>
                <a:cs typeface="Allerta"/>
                <a:sym typeface="Allerta"/>
              </a:rPr>
              <a:t>‹#›</a:t>
            </a:fld>
            <a:r>
              <a:rPr lang="en-US" sz="1000" dirty="0">
                <a:solidFill>
                  <a:srgbClr val="50514F"/>
                </a:solidFill>
                <a:latin typeface="Calibri" panose="020F0502020204030204" pitchFamily="34" charset="0"/>
                <a:ea typeface="Allerta"/>
                <a:cs typeface="Allerta"/>
                <a:sym typeface="Allerta"/>
              </a:rPr>
              <a:t> </a:t>
            </a:r>
          </a:p>
        </p:txBody>
      </p:sp>
      <p:pic>
        <p:nvPicPr>
          <p:cNvPr id="377" name="Shape 377"/>
          <p:cNvPicPr preferRelativeResize="0"/>
          <p:nvPr/>
        </p:nvPicPr>
        <p:blipFill rotWithShape="1">
          <a:blip r:embed="rId2">
            <a:alphaModFix/>
          </a:blip>
          <a:srcRect/>
          <a:stretch/>
        </p:blipFill>
        <p:spPr>
          <a:xfrm>
            <a:off x="304800" y="6503298"/>
            <a:ext cx="1746600" cy="16410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378"/>
        <p:cNvGrpSpPr/>
        <p:nvPr/>
      </p:nvGrpSpPr>
      <p:grpSpPr>
        <a:xfrm>
          <a:off x="0" y="0"/>
          <a:ext cx="0" cy="0"/>
          <a:chOff x="0" y="0"/>
          <a:chExt cx="0" cy="0"/>
        </a:xfrm>
      </p:grpSpPr>
      <p:sp>
        <p:nvSpPr>
          <p:cNvPr id="379" name="Shape 379"/>
          <p:cNvSpPr/>
          <p:nvPr/>
        </p:nvSpPr>
        <p:spPr>
          <a:xfrm>
            <a:off x="0" y="0"/>
            <a:ext cx="9144000" cy="6858000"/>
          </a:xfrm>
          <a:prstGeom prst="rect">
            <a:avLst/>
          </a:prstGeom>
          <a:solidFill>
            <a:srgbClr val="1C9963"/>
          </a:solidFill>
          <a:ln>
            <a:noFill/>
          </a:ln>
          <a:effectLst>
            <a:outerShdw blurRad="39999" dist="23000" dir="5400000" rotWithShape="0">
              <a:srgbClr val="000000">
                <a:alpha val="34900"/>
              </a:srgbClr>
            </a:outerShdw>
          </a:effectLst>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380" name="Shape 380"/>
          <p:cNvSpPr txBox="1"/>
          <p:nvPr/>
        </p:nvSpPr>
        <p:spPr>
          <a:xfrm>
            <a:off x="115459" y="2306250"/>
            <a:ext cx="3793800" cy="19332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dirty="0">
              <a:solidFill>
                <a:schemeClr val="dk1"/>
              </a:solidFill>
              <a:latin typeface="Calibri" panose="020F0502020204030204" pitchFamily="34" charset="0"/>
              <a:ea typeface="Allerta"/>
              <a:cs typeface="Allerta"/>
              <a:sym typeface="Allerta"/>
            </a:endParaRPr>
          </a:p>
        </p:txBody>
      </p:sp>
      <p:sp>
        <p:nvSpPr>
          <p:cNvPr id="381" name="Shape 381"/>
          <p:cNvSpPr txBox="1"/>
          <p:nvPr/>
        </p:nvSpPr>
        <p:spPr>
          <a:xfrm>
            <a:off x="115459" y="2952692"/>
            <a:ext cx="3793800" cy="19332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dirty="0">
              <a:solidFill>
                <a:schemeClr val="dk1"/>
              </a:solidFill>
              <a:latin typeface="Calibri" panose="020F0502020204030204" pitchFamily="34" charset="0"/>
              <a:ea typeface="Allerta"/>
              <a:cs typeface="Allerta"/>
              <a:sym typeface="Allerta"/>
            </a:endParaRPr>
          </a:p>
        </p:txBody>
      </p:sp>
      <p:sp>
        <p:nvSpPr>
          <p:cNvPr id="382" name="Shape 382"/>
          <p:cNvSpPr txBox="1"/>
          <p:nvPr/>
        </p:nvSpPr>
        <p:spPr>
          <a:xfrm>
            <a:off x="115459" y="2306250"/>
            <a:ext cx="3793800" cy="19332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dirty="0">
              <a:solidFill>
                <a:schemeClr val="dk1"/>
              </a:solidFill>
              <a:latin typeface="Calibri" panose="020F0502020204030204" pitchFamily="34" charset="0"/>
              <a:ea typeface="Allerta"/>
              <a:cs typeface="Allerta"/>
              <a:sym typeface="Allerta"/>
            </a:endParaRPr>
          </a:p>
        </p:txBody>
      </p:sp>
      <p:sp>
        <p:nvSpPr>
          <p:cNvPr id="383" name="Shape 383"/>
          <p:cNvSpPr txBox="1"/>
          <p:nvPr/>
        </p:nvSpPr>
        <p:spPr>
          <a:xfrm>
            <a:off x="115459" y="2952692"/>
            <a:ext cx="3793800" cy="19332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dirty="0">
              <a:solidFill>
                <a:schemeClr val="dk1"/>
              </a:solidFill>
              <a:latin typeface="Calibri" panose="020F0502020204030204" pitchFamily="34" charset="0"/>
              <a:ea typeface="Allerta"/>
              <a:cs typeface="Allerta"/>
              <a:sym typeface="Allerta"/>
            </a:endParaRPr>
          </a:p>
        </p:txBody>
      </p:sp>
      <p:sp>
        <p:nvSpPr>
          <p:cNvPr id="384" name="Shape 384"/>
          <p:cNvSpPr txBox="1">
            <a:spLocks noGrp="1"/>
          </p:cNvSpPr>
          <p:nvPr>
            <p:ph type="title"/>
          </p:nvPr>
        </p:nvSpPr>
        <p:spPr>
          <a:xfrm>
            <a:off x="216567" y="2829677"/>
            <a:ext cx="8620500" cy="868499"/>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Allerta"/>
              <a:buNone/>
              <a:defRPr sz="2800" b="0" i="0" u="none" strike="noStrike" cap="none">
                <a:solidFill>
                  <a:schemeClr val="lt1"/>
                </a:solidFill>
                <a:latin typeface="Calibri" panose="020F0502020204030204" pitchFamily="34" charset="0"/>
                <a:ea typeface="Allerta"/>
                <a:cs typeface="Calibri" panose="020F0502020204030204" pitchFamily="34" charset="0"/>
                <a:sym typeface="Allerta"/>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dirty="0"/>
          </a:p>
        </p:txBody>
      </p:sp>
      <p:pic>
        <p:nvPicPr>
          <p:cNvPr id="385" name="Shape 385"/>
          <p:cNvPicPr preferRelativeResize="0"/>
          <p:nvPr/>
        </p:nvPicPr>
        <p:blipFill rotWithShape="1">
          <a:blip r:embed="rId2">
            <a:alphaModFix/>
          </a:blip>
          <a:srcRect/>
          <a:stretch/>
        </p:blipFill>
        <p:spPr>
          <a:xfrm>
            <a:off x="304815" y="394130"/>
            <a:ext cx="2235300" cy="21000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_CA">
    <p:spTree>
      <p:nvGrpSpPr>
        <p:cNvPr id="1" name="Shape 386"/>
        <p:cNvGrpSpPr/>
        <p:nvPr/>
      </p:nvGrpSpPr>
      <p:grpSpPr>
        <a:xfrm>
          <a:off x="0" y="0"/>
          <a:ext cx="0" cy="0"/>
          <a:chOff x="0" y="0"/>
          <a:chExt cx="0" cy="0"/>
        </a:xfrm>
      </p:grpSpPr>
      <p:sp>
        <p:nvSpPr>
          <p:cNvPr id="387" name="Shape 387"/>
          <p:cNvSpPr/>
          <p:nvPr/>
        </p:nvSpPr>
        <p:spPr>
          <a:xfrm>
            <a:off x="1"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388" name="Shape 388"/>
          <p:cNvSpPr txBox="1"/>
          <p:nvPr/>
        </p:nvSpPr>
        <p:spPr>
          <a:xfrm>
            <a:off x="7571684" y="6483773"/>
            <a:ext cx="1458300" cy="2463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000">
                <a:solidFill>
                  <a:srgbClr val="50514F"/>
                </a:solidFill>
                <a:latin typeface="Calibri" panose="020F0502020204030204" pitchFamily="34" charset="0"/>
                <a:ea typeface="Allerta"/>
                <a:cs typeface="Allerta"/>
                <a:sym typeface="Allerta"/>
              </a:rPr>
              <a:t>‹#›</a:t>
            </a:fld>
            <a:r>
              <a:rPr lang="en-US" sz="1000" dirty="0">
                <a:solidFill>
                  <a:srgbClr val="50514F"/>
                </a:solidFill>
                <a:latin typeface="Calibri" panose="020F0502020204030204" pitchFamily="34" charset="0"/>
                <a:ea typeface="Allerta"/>
                <a:cs typeface="Allerta"/>
                <a:sym typeface="Allerta"/>
              </a:rPr>
              <a:t> </a:t>
            </a:r>
          </a:p>
        </p:txBody>
      </p:sp>
      <p:pic>
        <p:nvPicPr>
          <p:cNvPr id="389" name="Shape 389"/>
          <p:cNvPicPr preferRelativeResize="0"/>
          <p:nvPr/>
        </p:nvPicPr>
        <p:blipFill rotWithShape="1">
          <a:blip r:embed="rId2">
            <a:alphaModFix/>
          </a:blip>
          <a:srcRect/>
          <a:stretch/>
        </p:blipFill>
        <p:spPr>
          <a:xfrm>
            <a:off x="304800" y="6503298"/>
            <a:ext cx="1746600" cy="16410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390"/>
        <p:cNvGrpSpPr/>
        <p:nvPr/>
      </p:nvGrpSpPr>
      <p:grpSpPr>
        <a:xfrm>
          <a:off x="0" y="0"/>
          <a:ext cx="0" cy="0"/>
          <a:chOff x="0" y="0"/>
          <a:chExt cx="0" cy="0"/>
        </a:xfrm>
      </p:grpSpPr>
      <p:sp>
        <p:nvSpPr>
          <p:cNvPr id="391" name="Shape 391"/>
          <p:cNvSpPr>
            <a:spLocks noGrp="1"/>
          </p:cNvSpPr>
          <p:nvPr>
            <p:ph type="pic" idx="2"/>
          </p:nvPr>
        </p:nvSpPr>
        <p:spPr>
          <a:xfrm>
            <a:off x="4673600" y="1600200"/>
            <a:ext cx="4013100" cy="4526100"/>
          </a:xfrm>
          <a:prstGeom prst="rect">
            <a:avLst/>
          </a:prstGeom>
          <a:noFill/>
          <a:ln>
            <a:noFill/>
          </a:ln>
        </p:spPr>
        <p:txBody>
          <a:bodyPr lIns="91425" tIns="91425" rIns="91425" bIns="91425" anchor="ctr" anchorCtr="0"/>
          <a:lstStyle>
            <a:lvl1pPr marL="0" marR="0" lvl="0" indent="0" algn="l" rtl="0">
              <a:spcBef>
                <a:spcPts val="560"/>
              </a:spcBef>
              <a:buClr>
                <a:srgbClr val="595959"/>
              </a:buClr>
              <a:buFont typeface="Arial"/>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560"/>
              </a:spcBef>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spcBef>
                <a:spcPts val="480"/>
              </a:spcBef>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392" name="Shape 392"/>
          <p:cNvSpPr txBox="1">
            <a:spLocks noGrp="1"/>
          </p:cNvSpPr>
          <p:nvPr>
            <p:ph type="title"/>
          </p:nvPr>
        </p:nvSpPr>
        <p:spPr>
          <a:xfrm>
            <a:off x="304800" y="274637"/>
            <a:ext cx="8382000" cy="1143000"/>
          </a:xfrm>
          <a:prstGeom prst="rect">
            <a:avLst/>
          </a:prstGeom>
          <a:noFill/>
          <a:ln>
            <a:noFill/>
          </a:ln>
        </p:spPr>
        <p:txBody>
          <a:bodyPr lIns="91425" tIns="91425" rIns="91425" bIns="91425" anchor="ctr" anchorCtr="0"/>
          <a:lstStyle>
            <a:lvl1pPr marL="0" marR="0" lvl="0" indent="0" algn="l" rtl="0">
              <a:spcBef>
                <a:spcPts val="0"/>
              </a:spcBef>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dirty="0"/>
          </a:p>
        </p:txBody>
      </p:sp>
      <p:sp>
        <p:nvSpPr>
          <p:cNvPr id="393" name="Shape 393"/>
          <p:cNvSpPr txBox="1">
            <a:spLocks noGrp="1"/>
          </p:cNvSpPr>
          <p:nvPr>
            <p:ph type="body" idx="1"/>
          </p:nvPr>
        </p:nvSpPr>
        <p:spPr>
          <a:xfrm>
            <a:off x="304800" y="1600200"/>
            <a:ext cx="4191000" cy="4526100"/>
          </a:xfrm>
          <a:prstGeom prst="rect">
            <a:avLst/>
          </a:prstGeom>
          <a:noFill/>
          <a:ln>
            <a:noFill/>
          </a:ln>
        </p:spPr>
        <p:txBody>
          <a:bodyPr lIns="91425" tIns="91425" rIns="91425" bIns="91425" anchor="t" anchorCtr="0"/>
          <a:lstStyle>
            <a:lvl1pPr marL="342900" marR="0" lvl="0" indent="-203200" algn="l" rtl="0">
              <a:spcBef>
                <a:spcPts val="440"/>
              </a:spcBef>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394" name="Shape 394"/>
          <p:cNvSpPr txBox="1">
            <a:spLocks noGrp="1"/>
          </p:cNvSpPr>
          <p:nvPr>
            <p:ph type="body" idx="3"/>
          </p:nvPr>
        </p:nvSpPr>
        <p:spPr>
          <a:xfrm>
            <a:off x="4673600" y="5646676"/>
            <a:ext cx="4013100" cy="479400"/>
          </a:xfrm>
          <a:prstGeom prst="rect">
            <a:avLst/>
          </a:prstGeom>
          <a:solidFill>
            <a:srgbClr val="FFFFFF">
              <a:alpha val="48630"/>
            </a:srgbClr>
          </a:solidFill>
          <a:ln>
            <a:noFill/>
          </a:ln>
        </p:spPr>
        <p:txBody>
          <a:bodyPr lIns="91425" tIns="91425" rIns="91425" bIns="91425" anchor="ctr" anchorCtr="0"/>
          <a:lstStyle>
            <a:lvl1pPr marL="0" marR="0" lvl="0" indent="0" algn="ctr"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395" name="Shape 395"/>
          <p:cNvSpPr/>
          <p:nvPr/>
        </p:nvSpPr>
        <p:spPr>
          <a:xfrm>
            <a:off x="1"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396" name="Shape 396"/>
          <p:cNvSpPr txBox="1"/>
          <p:nvPr/>
        </p:nvSpPr>
        <p:spPr>
          <a:xfrm>
            <a:off x="7571684" y="6483773"/>
            <a:ext cx="1458300" cy="2463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000">
                <a:solidFill>
                  <a:srgbClr val="50514F"/>
                </a:solidFill>
                <a:latin typeface="Calibri" panose="020F0502020204030204" pitchFamily="34" charset="0"/>
                <a:ea typeface="Allerta"/>
                <a:cs typeface="Allerta"/>
                <a:sym typeface="Allerta"/>
              </a:rPr>
              <a:t>‹#›</a:t>
            </a:fld>
            <a:r>
              <a:rPr lang="en-US" sz="1000" dirty="0">
                <a:solidFill>
                  <a:srgbClr val="50514F"/>
                </a:solidFill>
                <a:latin typeface="Calibri" panose="020F0502020204030204" pitchFamily="34" charset="0"/>
                <a:ea typeface="Allerta"/>
                <a:cs typeface="Allerta"/>
                <a:sym typeface="Allerta"/>
              </a:rPr>
              <a:t> </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397"/>
        <p:cNvGrpSpPr/>
        <p:nvPr/>
      </p:nvGrpSpPr>
      <p:grpSpPr>
        <a:xfrm>
          <a:off x="0" y="0"/>
          <a:ext cx="0" cy="0"/>
          <a:chOff x="0" y="0"/>
          <a:chExt cx="0" cy="0"/>
        </a:xfrm>
      </p:grpSpPr>
      <p:sp>
        <p:nvSpPr>
          <p:cNvPr id="398" name="Shape 398"/>
          <p:cNvSpPr>
            <a:spLocks noGrp="1"/>
          </p:cNvSpPr>
          <p:nvPr>
            <p:ph type="pic" idx="2"/>
          </p:nvPr>
        </p:nvSpPr>
        <p:spPr>
          <a:xfrm>
            <a:off x="304800" y="1575486"/>
            <a:ext cx="8572500" cy="4526100"/>
          </a:xfrm>
          <a:prstGeom prst="rect">
            <a:avLst/>
          </a:prstGeom>
          <a:noFill/>
          <a:ln>
            <a:noFill/>
          </a:ln>
        </p:spPr>
        <p:txBody>
          <a:bodyPr lIns="91425" tIns="91425" rIns="91425" bIns="91425" anchor="t" anchorCtr="0"/>
          <a:lstStyle>
            <a:lvl1pPr marL="342900" marR="0" lvl="0" indent="-203200" algn="l" rtl="0">
              <a:spcBef>
                <a:spcPts val="440"/>
              </a:spcBef>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399" name="Shape 399"/>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spcBef>
                <a:spcPts val="0"/>
              </a:spcBef>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dirty="0"/>
          </a:p>
        </p:txBody>
      </p:sp>
      <p:sp>
        <p:nvSpPr>
          <p:cNvPr id="400" name="Shape 400"/>
          <p:cNvSpPr/>
          <p:nvPr/>
        </p:nvSpPr>
        <p:spPr>
          <a:xfrm>
            <a:off x="1"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401" name="Shape 401"/>
          <p:cNvSpPr txBox="1"/>
          <p:nvPr/>
        </p:nvSpPr>
        <p:spPr>
          <a:xfrm>
            <a:off x="7571684" y="6483773"/>
            <a:ext cx="1458300" cy="2463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000">
                <a:solidFill>
                  <a:srgbClr val="50514F"/>
                </a:solidFill>
                <a:latin typeface="Calibri" panose="020F0502020204030204" pitchFamily="34" charset="0"/>
                <a:ea typeface="Allerta"/>
                <a:cs typeface="Allerta"/>
                <a:sym typeface="Allerta"/>
              </a:rPr>
              <a:t>‹#›</a:t>
            </a:fld>
            <a:r>
              <a:rPr lang="en-US" sz="1000" dirty="0">
                <a:solidFill>
                  <a:srgbClr val="50514F"/>
                </a:solidFill>
                <a:latin typeface="Calibri" panose="020F0502020204030204" pitchFamily="34" charset="0"/>
                <a:ea typeface="Allerta"/>
                <a:cs typeface="Allerta"/>
                <a:sym typeface="Allerta"/>
              </a:rPr>
              <a:t> </a:t>
            </a:r>
          </a:p>
        </p:txBody>
      </p:sp>
      <p:pic>
        <p:nvPicPr>
          <p:cNvPr id="402" name="Shape 402"/>
          <p:cNvPicPr preferRelativeResize="0"/>
          <p:nvPr/>
        </p:nvPicPr>
        <p:blipFill rotWithShape="1">
          <a:blip r:embed="rId2">
            <a:alphaModFix/>
          </a:blip>
          <a:srcRect/>
          <a:stretch/>
        </p:blipFill>
        <p:spPr>
          <a:xfrm>
            <a:off x="304800" y="6503298"/>
            <a:ext cx="1746600" cy="1641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Title Slide CA 2">
    <p:spTree>
      <p:nvGrpSpPr>
        <p:cNvPr id="1" name="Shape 403"/>
        <p:cNvGrpSpPr/>
        <p:nvPr/>
      </p:nvGrpSpPr>
      <p:grpSpPr>
        <a:xfrm>
          <a:off x="0" y="0"/>
          <a:ext cx="0" cy="0"/>
          <a:chOff x="0" y="0"/>
          <a:chExt cx="0" cy="0"/>
        </a:xfrm>
      </p:grpSpPr>
      <p:sp>
        <p:nvSpPr>
          <p:cNvPr id="404" name="Shape 404"/>
          <p:cNvSpPr txBox="1">
            <a:spLocks noGrp="1"/>
          </p:cNvSpPr>
          <p:nvPr>
            <p:ph type="ctrTitle"/>
          </p:nvPr>
        </p:nvSpPr>
        <p:spPr>
          <a:xfrm>
            <a:off x="3339153" y="2950713"/>
            <a:ext cx="5497200" cy="884700"/>
          </a:xfrm>
          <a:prstGeom prst="rect">
            <a:avLst/>
          </a:prstGeom>
          <a:noFill/>
          <a:ln>
            <a:noFill/>
          </a:ln>
        </p:spPr>
        <p:txBody>
          <a:bodyPr lIns="91425" tIns="91425" rIns="91425" bIns="91425" anchor="ctr" anchorCtr="0"/>
          <a:lstStyle>
            <a:lvl1pPr marL="0" marR="0" lvl="0" indent="0" algn="l" rtl="0">
              <a:spcBef>
                <a:spcPts val="0"/>
              </a:spcBef>
              <a:buClr>
                <a:srgbClr val="595959"/>
              </a:buClr>
              <a:buFont typeface="Allerta"/>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dirty="0"/>
          </a:p>
        </p:txBody>
      </p:sp>
      <p:sp>
        <p:nvSpPr>
          <p:cNvPr id="405" name="Shape 405"/>
          <p:cNvSpPr txBox="1">
            <a:spLocks noGrp="1"/>
          </p:cNvSpPr>
          <p:nvPr>
            <p:ph type="subTitle" idx="1"/>
          </p:nvPr>
        </p:nvSpPr>
        <p:spPr>
          <a:xfrm>
            <a:off x="3339151" y="3835562"/>
            <a:ext cx="5497200" cy="792300"/>
          </a:xfrm>
          <a:prstGeom prst="rect">
            <a:avLst/>
          </a:prstGeom>
          <a:noFill/>
          <a:ln>
            <a:noFill/>
          </a:ln>
        </p:spPr>
        <p:txBody>
          <a:bodyPr lIns="91425" tIns="91425" rIns="91425" bIns="91425" anchor="t" anchorCtr="0"/>
          <a:lstStyle>
            <a:lvl1pPr marL="0" marR="0" lvl="0" indent="0" algn="l" rtl="0">
              <a:spcBef>
                <a:spcPts val="400"/>
              </a:spcBef>
              <a:buClr>
                <a:srgbClr val="595959"/>
              </a:buClr>
              <a:buFont typeface="Arial"/>
              <a:buNone/>
              <a:defRPr sz="20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ctr" rtl="0">
              <a:spcBef>
                <a:spcPts val="400"/>
              </a:spcBef>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spcBef>
                <a:spcPts val="360"/>
              </a:spcBef>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spcBef>
                <a:spcPts val="320"/>
              </a:spcBef>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spcBef>
                <a:spcPts val="320"/>
              </a:spcBef>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406" name="Shape 406"/>
          <p:cNvSpPr/>
          <p:nvPr/>
        </p:nvSpPr>
        <p:spPr>
          <a:xfrm>
            <a:off x="0" y="174624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407" name="Shape 407"/>
          <p:cNvSpPr>
            <a:spLocks noGrp="1"/>
          </p:cNvSpPr>
          <p:nvPr>
            <p:ph type="pic" idx="2"/>
          </p:nvPr>
        </p:nvSpPr>
        <p:spPr>
          <a:xfrm>
            <a:off x="304800" y="1857374"/>
            <a:ext cx="2752500" cy="3159000"/>
          </a:xfrm>
          <a:prstGeom prst="rect">
            <a:avLst/>
          </a:prstGeom>
          <a:noFill/>
          <a:ln>
            <a:noFill/>
          </a:ln>
        </p:spPr>
        <p:txBody>
          <a:bodyPr lIns="91425" tIns="91425" rIns="91425" bIns="91425" anchor="t" anchorCtr="0"/>
          <a:lstStyle>
            <a:lvl1pPr marL="342900" marR="0" lvl="0" indent="-215900" algn="l" rtl="0">
              <a:spcBef>
                <a:spcPts val="400"/>
              </a:spcBef>
              <a:buClr>
                <a:srgbClr val="595959"/>
              </a:buClr>
              <a:buSzPct val="100000"/>
              <a:buFont typeface="Arial"/>
              <a:buChar char="•"/>
              <a:defRPr sz="20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408" name="Shape 408"/>
          <p:cNvPicPr preferRelativeResize="0"/>
          <p:nvPr/>
        </p:nvPicPr>
        <p:blipFill rotWithShape="1">
          <a:blip r:embed="rId2">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409"/>
        <p:cNvGrpSpPr/>
        <p:nvPr/>
      </p:nvGrpSpPr>
      <p:grpSpPr>
        <a:xfrm>
          <a:off x="0" y="0"/>
          <a:ext cx="0" cy="0"/>
          <a:chOff x="0" y="0"/>
          <a:chExt cx="0" cy="0"/>
        </a:xfrm>
      </p:grpSpPr>
      <p:sp>
        <p:nvSpPr>
          <p:cNvPr id="410" name="Shape 410"/>
          <p:cNvSpPr txBox="1">
            <a:spLocks noGrp="1"/>
          </p:cNvSpPr>
          <p:nvPr>
            <p:ph type="ctrTitle"/>
          </p:nvPr>
        </p:nvSpPr>
        <p:spPr>
          <a:xfrm>
            <a:off x="219319" y="2933439"/>
            <a:ext cx="8619900" cy="899100"/>
          </a:xfrm>
          <a:prstGeom prst="rect">
            <a:avLst/>
          </a:prstGeom>
          <a:noFill/>
          <a:ln>
            <a:noFill/>
          </a:ln>
        </p:spPr>
        <p:txBody>
          <a:bodyPr lIns="91425" tIns="91425" rIns="91425" bIns="91425" anchor="ctr" anchorCtr="0"/>
          <a:lstStyle>
            <a:lvl1pPr marL="0" marR="0" lvl="0" indent="0" algn="l" rtl="0">
              <a:spcBef>
                <a:spcPts val="0"/>
              </a:spcBef>
              <a:buClr>
                <a:srgbClr val="595959"/>
              </a:buClr>
              <a:buFont typeface="Allerta"/>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dirty="0"/>
          </a:p>
        </p:txBody>
      </p:sp>
      <p:sp>
        <p:nvSpPr>
          <p:cNvPr id="411" name="Shape 411"/>
          <p:cNvSpPr txBox="1">
            <a:spLocks noGrp="1"/>
          </p:cNvSpPr>
          <p:nvPr>
            <p:ph type="subTitle" idx="1"/>
          </p:nvPr>
        </p:nvSpPr>
        <p:spPr>
          <a:xfrm>
            <a:off x="219316" y="3832458"/>
            <a:ext cx="8619900" cy="792300"/>
          </a:xfrm>
          <a:prstGeom prst="rect">
            <a:avLst/>
          </a:prstGeom>
          <a:noFill/>
          <a:ln>
            <a:noFill/>
          </a:ln>
        </p:spPr>
        <p:txBody>
          <a:bodyPr lIns="91425" tIns="91425" rIns="91425" bIns="91425" anchor="t" anchorCtr="0"/>
          <a:lstStyle>
            <a:lvl1pPr marL="0" marR="0" lvl="0" indent="0" algn="l" rtl="0">
              <a:spcBef>
                <a:spcPts val="440"/>
              </a:spcBef>
              <a:buClr>
                <a:srgbClr val="595959"/>
              </a:buClr>
              <a:buFont typeface="Arial"/>
              <a:buNone/>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ctr" rtl="0">
              <a:spcBef>
                <a:spcPts val="400"/>
              </a:spcBef>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spcBef>
                <a:spcPts val="360"/>
              </a:spcBef>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spcBef>
                <a:spcPts val="320"/>
              </a:spcBef>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spcBef>
                <a:spcPts val="320"/>
              </a:spcBef>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412" name="Shape 412"/>
          <p:cNvSpPr/>
          <p:nvPr/>
        </p:nvSpPr>
        <p:spPr>
          <a:xfrm>
            <a:off x="-1" y="1737611"/>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413" name="Shape 413"/>
          <p:cNvSpPr>
            <a:spLocks noGrp="1"/>
          </p:cNvSpPr>
          <p:nvPr>
            <p:ph type="pic" idx="2"/>
          </p:nvPr>
        </p:nvSpPr>
        <p:spPr>
          <a:xfrm>
            <a:off x="7188200" y="225425"/>
            <a:ext cx="1650900" cy="807900"/>
          </a:xfrm>
          <a:prstGeom prst="rect">
            <a:avLst/>
          </a:prstGeom>
          <a:noFill/>
          <a:ln>
            <a:noFill/>
          </a:ln>
        </p:spPr>
        <p:txBody>
          <a:bodyPr lIns="91425" tIns="91425" rIns="91425" bIns="91425" anchor="t" anchorCtr="0"/>
          <a:lstStyle>
            <a:lvl1pPr marL="342900" marR="0" lvl="0" indent="-266700" algn="l" rtl="0">
              <a:spcBef>
                <a:spcPts val="240"/>
              </a:spcBef>
              <a:buClr>
                <a:srgbClr val="595959"/>
              </a:buClr>
              <a:buSzPct val="100000"/>
              <a:buFont typeface="Arial"/>
              <a:buChar char="•"/>
              <a:defRPr sz="1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414" name="Shape 414"/>
          <p:cNvPicPr preferRelativeResize="0"/>
          <p:nvPr/>
        </p:nvPicPr>
        <p:blipFill rotWithShape="1">
          <a:blip r:embed="rId2">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Table Page">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spcBef>
                <a:spcPts val="0"/>
              </a:spcBef>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dirty="0"/>
          </a:p>
        </p:txBody>
      </p:sp>
      <p:sp>
        <p:nvSpPr>
          <p:cNvPr id="417" name="Shape 417"/>
          <p:cNvSpPr/>
          <p:nvPr/>
        </p:nvSpPr>
        <p:spPr>
          <a:xfrm>
            <a:off x="1"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418" name="Shape 418"/>
          <p:cNvSpPr txBox="1"/>
          <p:nvPr/>
        </p:nvSpPr>
        <p:spPr>
          <a:xfrm>
            <a:off x="7571684" y="6483773"/>
            <a:ext cx="1458300" cy="2463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000">
                <a:solidFill>
                  <a:srgbClr val="50514F"/>
                </a:solidFill>
                <a:latin typeface="Calibri" panose="020F0502020204030204" pitchFamily="34" charset="0"/>
                <a:ea typeface="Allerta"/>
                <a:cs typeface="Allerta"/>
                <a:sym typeface="Allerta"/>
              </a:rPr>
              <a:t>‹#›</a:t>
            </a:fld>
            <a:r>
              <a:rPr lang="en-US" sz="1000" dirty="0">
                <a:solidFill>
                  <a:srgbClr val="50514F"/>
                </a:solidFill>
                <a:latin typeface="Calibri" panose="020F0502020204030204" pitchFamily="34" charset="0"/>
                <a:ea typeface="Allerta"/>
                <a:cs typeface="Allerta"/>
                <a:sym typeface="Allerta"/>
              </a:rPr>
              <a:t> </a:t>
            </a:r>
          </a:p>
        </p:txBody>
      </p:sp>
      <p:pic>
        <p:nvPicPr>
          <p:cNvPr id="419" name="Shape 419"/>
          <p:cNvPicPr preferRelativeResize="0"/>
          <p:nvPr/>
        </p:nvPicPr>
        <p:blipFill rotWithShape="1">
          <a:blip r:embed="rId2">
            <a:alphaModFix/>
          </a:blip>
          <a:srcRect/>
          <a:stretch/>
        </p:blipFill>
        <p:spPr>
          <a:xfrm>
            <a:off x="304800" y="6503298"/>
            <a:ext cx="1746600" cy="16410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Chart Page">
    <p:spTree>
      <p:nvGrpSpPr>
        <p:cNvPr id="1" name="Shape 420"/>
        <p:cNvGrpSpPr/>
        <p:nvPr/>
      </p:nvGrpSpPr>
      <p:grpSpPr>
        <a:xfrm>
          <a:off x="0" y="0"/>
          <a:ext cx="0" cy="0"/>
          <a:chOff x="0" y="0"/>
          <a:chExt cx="0" cy="0"/>
        </a:xfrm>
      </p:grpSpPr>
      <p:sp>
        <p:nvSpPr>
          <p:cNvPr id="421" name="Shape 421"/>
          <p:cNvSpPr>
            <a:spLocks noGrp="1"/>
          </p:cNvSpPr>
          <p:nvPr>
            <p:ph type="chart" idx="2"/>
          </p:nvPr>
        </p:nvSpPr>
        <p:spPr>
          <a:xfrm>
            <a:off x="304800" y="1575486"/>
            <a:ext cx="8534400" cy="4526100"/>
          </a:xfrm>
          <a:prstGeom prst="rect">
            <a:avLst/>
          </a:prstGeom>
          <a:noFill/>
          <a:ln>
            <a:noFill/>
          </a:ln>
        </p:spPr>
        <p:txBody>
          <a:bodyPr lIns="91425" tIns="91425" rIns="91425" bIns="91425" anchor="t" anchorCtr="0"/>
          <a:lstStyle>
            <a:lvl1pPr marL="342900" marR="0" lvl="0" indent="-203200" algn="l" rtl="0">
              <a:spcBef>
                <a:spcPts val="440"/>
              </a:spcBef>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22" name="Shape 422"/>
          <p:cNvSpPr txBox="1">
            <a:spLocks noGrp="1"/>
          </p:cNvSpPr>
          <p:nvPr>
            <p:ph type="title"/>
          </p:nvPr>
        </p:nvSpPr>
        <p:spPr>
          <a:xfrm>
            <a:off x="304800" y="274637"/>
            <a:ext cx="8534400" cy="1143000"/>
          </a:xfrm>
          <a:prstGeom prst="rect">
            <a:avLst/>
          </a:prstGeom>
          <a:noFill/>
          <a:ln>
            <a:noFill/>
          </a:ln>
        </p:spPr>
        <p:txBody>
          <a:bodyPr lIns="91425" tIns="91425" rIns="91425" bIns="91425" anchor="ctr" anchorCtr="0"/>
          <a:lstStyle>
            <a:lvl1pPr marL="0" marR="0" lvl="0" indent="0" algn="l" rtl="0">
              <a:spcBef>
                <a:spcPts val="0"/>
              </a:spcBef>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dirty="0"/>
          </a:p>
        </p:txBody>
      </p:sp>
      <p:sp>
        <p:nvSpPr>
          <p:cNvPr id="423" name="Shape 423"/>
          <p:cNvSpPr/>
          <p:nvPr/>
        </p:nvSpPr>
        <p:spPr>
          <a:xfrm>
            <a:off x="1"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424" name="Shape 424"/>
          <p:cNvSpPr txBox="1"/>
          <p:nvPr/>
        </p:nvSpPr>
        <p:spPr>
          <a:xfrm>
            <a:off x="7571684" y="6483773"/>
            <a:ext cx="1458300" cy="2463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000">
                <a:solidFill>
                  <a:srgbClr val="50514F"/>
                </a:solidFill>
                <a:latin typeface="Calibri" panose="020F0502020204030204" pitchFamily="34" charset="0"/>
                <a:ea typeface="Allerta"/>
                <a:cs typeface="Allerta"/>
                <a:sym typeface="Allerta"/>
              </a:rPr>
              <a:t>‹#›</a:t>
            </a:fld>
            <a:r>
              <a:rPr lang="en-US" sz="1000" dirty="0">
                <a:solidFill>
                  <a:srgbClr val="50514F"/>
                </a:solidFill>
                <a:latin typeface="Calibri" panose="020F0502020204030204" pitchFamily="34" charset="0"/>
                <a:ea typeface="Allerta"/>
                <a:cs typeface="Allerta"/>
                <a:sym typeface="Allerta"/>
              </a:rPr>
              <a:t> </a:t>
            </a:r>
          </a:p>
        </p:txBody>
      </p:sp>
      <p:pic>
        <p:nvPicPr>
          <p:cNvPr id="425" name="Shape 425"/>
          <p:cNvPicPr preferRelativeResize="0"/>
          <p:nvPr/>
        </p:nvPicPr>
        <p:blipFill rotWithShape="1">
          <a:blip r:embed="rId2">
            <a:alphaModFix/>
          </a:blip>
          <a:srcRect/>
          <a:stretch/>
        </p:blipFill>
        <p:spPr>
          <a:xfrm>
            <a:off x="304800" y="6503298"/>
            <a:ext cx="1746600" cy="1641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50"/>
        <p:cNvGrpSpPr/>
        <p:nvPr/>
      </p:nvGrpSpPr>
      <p:grpSpPr>
        <a:xfrm>
          <a:off x="0" y="0"/>
          <a:ext cx="0" cy="0"/>
          <a:chOff x="0" y="0"/>
          <a:chExt cx="0" cy="0"/>
        </a:xfrm>
      </p:grpSpPr>
      <p:sp>
        <p:nvSpPr>
          <p:cNvPr id="51" name="Shape 51"/>
          <p:cNvSpPr/>
          <p:nvPr/>
        </p:nvSpPr>
        <p:spPr>
          <a:xfrm>
            <a:off x="0" y="0"/>
            <a:ext cx="9144000" cy="6858000"/>
          </a:xfrm>
          <a:prstGeom prst="rect">
            <a:avLst/>
          </a:prstGeom>
          <a:solidFill>
            <a:srgbClr val="464646"/>
          </a:solid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52" name="Shape 52"/>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dirty="0">
              <a:solidFill>
                <a:schemeClr val="dk1"/>
              </a:solidFill>
              <a:latin typeface="Calibri" panose="020F0502020204030204" pitchFamily="34" charset="0"/>
              <a:ea typeface="Allerta"/>
              <a:cs typeface="Allerta"/>
              <a:sym typeface="Allerta"/>
            </a:endParaRPr>
          </a:p>
        </p:txBody>
      </p:sp>
      <p:sp>
        <p:nvSpPr>
          <p:cNvPr id="53" name="Shape 53"/>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dirty="0">
              <a:solidFill>
                <a:schemeClr val="dk1"/>
              </a:solidFill>
              <a:latin typeface="Calibri" panose="020F0502020204030204" pitchFamily="34" charset="0"/>
              <a:ea typeface="Allerta"/>
              <a:cs typeface="Allerta"/>
              <a:sym typeface="Allerta"/>
            </a:endParaRPr>
          </a:p>
        </p:txBody>
      </p:sp>
      <p:sp>
        <p:nvSpPr>
          <p:cNvPr id="54" name="Shape 54"/>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dirty="0">
              <a:solidFill>
                <a:schemeClr val="dk1"/>
              </a:solidFill>
              <a:latin typeface="Calibri" panose="020F0502020204030204" pitchFamily="34" charset="0"/>
              <a:ea typeface="Allerta"/>
              <a:cs typeface="Allerta"/>
              <a:sym typeface="Allerta"/>
            </a:endParaRPr>
          </a:p>
        </p:txBody>
      </p:sp>
      <p:sp>
        <p:nvSpPr>
          <p:cNvPr id="55" name="Shape 55"/>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dirty="0">
              <a:solidFill>
                <a:schemeClr val="dk1"/>
              </a:solidFill>
              <a:latin typeface="Calibri" panose="020F0502020204030204" pitchFamily="34" charset="0"/>
              <a:ea typeface="Allerta"/>
              <a:cs typeface="Allerta"/>
              <a:sym typeface="Allerta"/>
            </a:endParaRPr>
          </a:p>
        </p:txBody>
      </p:sp>
      <p:sp>
        <p:nvSpPr>
          <p:cNvPr id="56" name="Shape 56"/>
          <p:cNvSpPr txBox="1">
            <a:spLocks noGrp="1"/>
          </p:cNvSpPr>
          <p:nvPr>
            <p:ph type="title"/>
          </p:nvPr>
        </p:nvSpPr>
        <p:spPr>
          <a:xfrm>
            <a:off x="216567" y="2829677"/>
            <a:ext cx="8620551" cy="868362"/>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Allerta"/>
              <a:buNone/>
              <a:defRPr sz="2800" b="0" i="0" u="none" strike="noStrike" cap="none">
                <a:solidFill>
                  <a:schemeClr val="lt1"/>
                </a:solidFill>
                <a:latin typeface="Calibri" panose="020F0502020204030204" pitchFamily="34" charset="0"/>
                <a:ea typeface="Allerta"/>
                <a:cs typeface="Calibri" panose="020F0502020204030204" pitchFamily="34" charset="0"/>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pic>
        <p:nvPicPr>
          <p:cNvPr id="57" name="Shape 57"/>
          <p:cNvPicPr preferRelativeResize="0"/>
          <p:nvPr/>
        </p:nvPicPr>
        <p:blipFill rotWithShape="1">
          <a:blip r:embed="rId2">
            <a:alphaModFix/>
          </a:blip>
          <a:srcRect/>
          <a:stretch/>
        </p:blipFill>
        <p:spPr>
          <a:xfrm>
            <a:off x="304815" y="394130"/>
            <a:ext cx="2235199" cy="210147"/>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426"/>
        <p:cNvGrpSpPr/>
        <p:nvPr/>
      </p:nvGrpSpPr>
      <p:grpSpPr>
        <a:xfrm>
          <a:off x="0" y="0"/>
          <a:ext cx="0" cy="0"/>
          <a:chOff x="0" y="0"/>
          <a:chExt cx="0" cy="0"/>
        </a:xfrm>
      </p:grpSpPr>
      <p:sp>
        <p:nvSpPr>
          <p:cNvPr id="427" name="Shape 427"/>
          <p:cNvSpPr/>
          <p:nvPr/>
        </p:nvSpPr>
        <p:spPr>
          <a:xfrm>
            <a:off x="1"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dirty="0">
              <a:solidFill>
                <a:srgbClr val="1C9963"/>
              </a:solidFill>
              <a:latin typeface="Calibri" panose="020F0502020204030204" pitchFamily="34" charset="0"/>
              <a:ea typeface="Calibri"/>
              <a:cs typeface="Calibri"/>
              <a:sym typeface="Calibri"/>
            </a:endParaRPr>
          </a:p>
        </p:txBody>
      </p:sp>
      <p:sp>
        <p:nvSpPr>
          <p:cNvPr id="428" name="Shape 428"/>
          <p:cNvSpPr txBox="1"/>
          <p:nvPr/>
        </p:nvSpPr>
        <p:spPr>
          <a:xfrm>
            <a:off x="7571684" y="6483773"/>
            <a:ext cx="1458300" cy="2463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000">
                <a:solidFill>
                  <a:srgbClr val="50514F"/>
                </a:solidFill>
                <a:latin typeface="Calibri" panose="020F0502020204030204" pitchFamily="34" charset="0"/>
                <a:ea typeface="Allerta"/>
                <a:cs typeface="Allerta"/>
                <a:sym typeface="Allerta"/>
              </a:rPr>
              <a:t>‹#›</a:t>
            </a:fld>
            <a:r>
              <a:rPr lang="en-US" sz="1000" dirty="0">
                <a:solidFill>
                  <a:srgbClr val="50514F"/>
                </a:solidFill>
                <a:latin typeface="Calibri" panose="020F0502020204030204" pitchFamily="34" charset="0"/>
                <a:ea typeface="Allerta"/>
                <a:cs typeface="Allerta"/>
                <a:sym typeface="Allerta"/>
              </a:rPr>
              <a:t> </a:t>
            </a:r>
          </a:p>
        </p:txBody>
      </p:sp>
      <p:sp>
        <p:nvSpPr>
          <p:cNvPr id="429" name="Shape 429"/>
          <p:cNvSpPr txBox="1">
            <a:spLocks noGrp="1"/>
          </p:cNvSpPr>
          <p:nvPr>
            <p:ph type="title"/>
          </p:nvPr>
        </p:nvSpPr>
        <p:spPr>
          <a:xfrm>
            <a:off x="304800" y="2914650"/>
            <a:ext cx="3584700" cy="1143000"/>
          </a:xfrm>
          <a:prstGeom prst="rect">
            <a:avLst/>
          </a:prstGeom>
          <a:noFill/>
          <a:ln>
            <a:noFill/>
          </a:ln>
        </p:spPr>
        <p:txBody>
          <a:bodyPr lIns="91425" tIns="91425" rIns="91425" bIns="91425" anchor="ctr" anchorCtr="0"/>
          <a:lstStyle>
            <a:lvl1pPr marL="0" marR="0" lvl="0" indent="0" algn="l" rtl="0">
              <a:spcBef>
                <a:spcPts val="0"/>
              </a:spcBef>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dirty="0"/>
          </a:p>
        </p:txBody>
      </p:sp>
      <p:sp>
        <p:nvSpPr>
          <p:cNvPr id="430" name="Shape 430"/>
          <p:cNvSpPr txBox="1">
            <a:spLocks noGrp="1"/>
          </p:cNvSpPr>
          <p:nvPr>
            <p:ph type="body" idx="1"/>
          </p:nvPr>
        </p:nvSpPr>
        <p:spPr>
          <a:xfrm>
            <a:off x="4624612" y="1858449"/>
            <a:ext cx="2444700" cy="539700"/>
          </a:xfrm>
          <a:prstGeom prst="rect">
            <a:avLst/>
          </a:prstGeom>
          <a:noFill/>
          <a:ln>
            <a:noFill/>
          </a:ln>
        </p:spPr>
        <p:txBody>
          <a:bodyPr lIns="91425" tIns="91425" rIns="91425" bIns="91425" anchor="t" anchorCtr="0"/>
          <a:lstStyle>
            <a:lvl1pPr marL="0" marR="0" lvl="0" indent="0" algn="r"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spcBef>
                <a:spcPts val="360"/>
              </a:spcBef>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31" name="Shape 431"/>
          <p:cNvSpPr txBox="1">
            <a:spLocks noGrp="1"/>
          </p:cNvSpPr>
          <p:nvPr>
            <p:ph type="body" idx="2"/>
          </p:nvPr>
        </p:nvSpPr>
        <p:spPr>
          <a:xfrm>
            <a:off x="7209514" y="1858449"/>
            <a:ext cx="1447200" cy="539700"/>
          </a:xfrm>
          <a:prstGeom prst="rect">
            <a:avLst/>
          </a:prstGeom>
          <a:noFill/>
          <a:ln>
            <a:noFill/>
          </a:ln>
        </p:spPr>
        <p:txBody>
          <a:bodyPr lIns="91425" tIns="91425" rIns="91425" bIns="91425" anchor="t" anchorCtr="0"/>
          <a:lstStyle>
            <a:lvl1pPr marL="0" marR="0" lvl="0" indent="0" algn="l"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spcBef>
                <a:spcPts val="360"/>
              </a:spcBef>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32" name="Shape 432"/>
          <p:cNvSpPr txBox="1">
            <a:spLocks noGrp="1"/>
          </p:cNvSpPr>
          <p:nvPr>
            <p:ph type="body" idx="3"/>
          </p:nvPr>
        </p:nvSpPr>
        <p:spPr>
          <a:xfrm>
            <a:off x="4624612" y="2400627"/>
            <a:ext cx="2444700" cy="539700"/>
          </a:xfrm>
          <a:prstGeom prst="rect">
            <a:avLst/>
          </a:prstGeom>
          <a:noFill/>
          <a:ln>
            <a:noFill/>
          </a:ln>
        </p:spPr>
        <p:txBody>
          <a:bodyPr lIns="91425" tIns="91425" rIns="91425" bIns="91425" anchor="t" anchorCtr="0"/>
          <a:lstStyle>
            <a:lvl1pPr marL="0" marR="0" lvl="0" indent="0" algn="r"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spcBef>
                <a:spcPts val="360"/>
              </a:spcBef>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33" name="Shape 433"/>
          <p:cNvSpPr txBox="1">
            <a:spLocks noGrp="1"/>
          </p:cNvSpPr>
          <p:nvPr>
            <p:ph type="body" idx="4"/>
          </p:nvPr>
        </p:nvSpPr>
        <p:spPr>
          <a:xfrm>
            <a:off x="7209514" y="2400627"/>
            <a:ext cx="1447200" cy="539700"/>
          </a:xfrm>
          <a:prstGeom prst="rect">
            <a:avLst/>
          </a:prstGeom>
          <a:noFill/>
          <a:ln>
            <a:noFill/>
          </a:ln>
        </p:spPr>
        <p:txBody>
          <a:bodyPr lIns="91425" tIns="91425" rIns="91425" bIns="91425" anchor="t" anchorCtr="0"/>
          <a:lstStyle>
            <a:lvl1pPr marL="0" marR="0" lvl="0" indent="0" algn="l"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spcBef>
                <a:spcPts val="360"/>
              </a:spcBef>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34" name="Shape 434"/>
          <p:cNvSpPr txBox="1">
            <a:spLocks noGrp="1"/>
          </p:cNvSpPr>
          <p:nvPr>
            <p:ph type="body" idx="5"/>
          </p:nvPr>
        </p:nvSpPr>
        <p:spPr>
          <a:xfrm>
            <a:off x="4624612" y="2955017"/>
            <a:ext cx="2444700" cy="539700"/>
          </a:xfrm>
          <a:prstGeom prst="rect">
            <a:avLst/>
          </a:prstGeom>
          <a:noFill/>
          <a:ln>
            <a:noFill/>
          </a:ln>
        </p:spPr>
        <p:txBody>
          <a:bodyPr lIns="91425" tIns="91425" rIns="91425" bIns="91425" anchor="t" anchorCtr="0"/>
          <a:lstStyle>
            <a:lvl1pPr marL="0" marR="0" lvl="0" indent="0" algn="r"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spcBef>
                <a:spcPts val="360"/>
              </a:spcBef>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35" name="Shape 435"/>
          <p:cNvSpPr txBox="1">
            <a:spLocks noGrp="1"/>
          </p:cNvSpPr>
          <p:nvPr>
            <p:ph type="body" idx="6"/>
          </p:nvPr>
        </p:nvSpPr>
        <p:spPr>
          <a:xfrm>
            <a:off x="7209514" y="2955017"/>
            <a:ext cx="1447200" cy="539700"/>
          </a:xfrm>
          <a:prstGeom prst="rect">
            <a:avLst/>
          </a:prstGeom>
          <a:noFill/>
          <a:ln>
            <a:noFill/>
          </a:ln>
        </p:spPr>
        <p:txBody>
          <a:bodyPr lIns="91425" tIns="91425" rIns="91425" bIns="91425" anchor="t" anchorCtr="0"/>
          <a:lstStyle>
            <a:lvl1pPr marL="0" marR="0" lvl="0" indent="0" algn="l"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spcBef>
                <a:spcPts val="360"/>
              </a:spcBef>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36" name="Shape 436"/>
          <p:cNvSpPr txBox="1">
            <a:spLocks noGrp="1"/>
          </p:cNvSpPr>
          <p:nvPr>
            <p:ph type="body" idx="7"/>
          </p:nvPr>
        </p:nvSpPr>
        <p:spPr>
          <a:xfrm>
            <a:off x="4624612" y="3509407"/>
            <a:ext cx="2444700" cy="539700"/>
          </a:xfrm>
          <a:prstGeom prst="rect">
            <a:avLst/>
          </a:prstGeom>
          <a:noFill/>
          <a:ln>
            <a:noFill/>
          </a:ln>
        </p:spPr>
        <p:txBody>
          <a:bodyPr lIns="91425" tIns="91425" rIns="91425" bIns="91425" anchor="t" anchorCtr="0"/>
          <a:lstStyle>
            <a:lvl1pPr marL="0" marR="0" lvl="0" indent="0" algn="r"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spcBef>
                <a:spcPts val="360"/>
              </a:spcBef>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37" name="Shape 437"/>
          <p:cNvSpPr txBox="1">
            <a:spLocks noGrp="1"/>
          </p:cNvSpPr>
          <p:nvPr>
            <p:ph type="body" idx="8"/>
          </p:nvPr>
        </p:nvSpPr>
        <p:spPr>
          <a:xfrm>
            <a:off x="7209514" y="3509407"/>
            <a:ext cx="1447200" cy="539700"/>
          </a:xfrm>
          <a:prstGeom prst="rect">
            <a:avLst/>
          </a:prstGeom>
          <a:noFill/>
          <a:ln>
            <a:noFill/>
          </a:ln>
        </p:spPr>
        <p:txBody>
          <a:bodyPr lIns="91425" tIns="91425" rIns="91425" bIns="91425" anchor="t" anchorCtr="0"/>
          <a:lstStyle>
            <a:lvl1pPr marL="0" marR="0" lvl="0" indent="0" algn="l"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spcBef>
                <a:spcPts val="360"/>
              </a:spcBef>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38" name="Shape 438"/>
          <p:cNvSpPr txBox="1">
            <a:spLocks noGrp="1"/>
          </p:cNvSpPr>
          <p:nvPr>
            <p:ph type="body" idx="9"/>
          </p:nvPr>
        </p:nvSpPr>
        <p:spPr>
          <a:xfrm>
            <a:off x="4624612" y="4063798"/>
            <a:ext cx="2444700" cy="539700"/>
          </a:xfrm>
          <a:prstGeom prst="rect">
            <a:avLst/>
          </a:prstGeom>
          <a:noFill/>
          <a:ln>
            <a:noFill/>
          </a:ln>
        </p:spPr>
        <p:txBody>
          <a:bodyPr lIns="91425" tIns="91425" rIns="91425" bIns="91425" anchor="t" anchorCtr="0"/>
          <a:lstStyle>
            <a:lvl1pPr marL="0" marR="0" lvl="0" indent="0" algn="r"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spcBef>
                <a:spcPts val="360"/>
              </a:spcBef>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39" name="Shape 439"/>
          <p:cNvSpPr txBox="1">
            <a:spLocks noGrp="1"/>
          </p:cNvSpPr>
          <p:nvPr>
            <p:ph type="body" idx="13"/>
          </p:nvPr>
        </p:nvSpPr>
        <p:spPr>
          <a:xfrm>
            <a:off x="7209514" y="4063798"/>
            <a:ext cx="1447200" cy="539700"/>
          </a:xfrm>
          <a:prstGeom prst="rect">
            <a:avLst/>
          </a:prstGeom>
          <a:noFill/>
          <a:ln>
            <a:noFill/>
          </a:ln>
        </p:spPr>
        <p:txBody>
          <a:bodyPr lIns="91425" tIns="91425" rIns="91425" bIns="91425" anchor="t" anchorCtr="0"/>
          <a:lstStyle>
            <a:lvl1pPr marL="0" marR="0" lvl="0" indent="0" algn="l"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spcBef>
                <a:spcPts val="360"/>
              </a:spcBef>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40" name="Shape 440"/>
          <p:cNvSpPr txBox="1">
            <a:spLocks noGrp="1"/>
          </p:cNvSpPr>
          <p:nvPr>
            <p:ph type="body" idx="14"/>
          </p:nvPr>
        </p:nvSpPr>
        <p:spPr>
          <a:xfrm>
            <a:off x="4624612" y="4618185"/>
            <a:ext cx="2444700" cy="539700"/>
          </a:xfrm>
          <a:prstGeom prst="rect">
            <a:avLst/>
          </a:prstGeom>
          <a:noFill/>
          <a:ln>
            <a:noFill/>
          </a:ln>
        </p:spPr>
        <p:txBody>
          <a:bodyPr lIns="91425" tIns="91425" rIns="91425" bIns="91425" anchor="t" anchorCtr="0"/>
          <a:lstStyle>
            <a:lvl1pPr marL="0" marR="0" lvl="0" indent="0" algn="r"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spcBef>
                <a:spcPts val="360"/>
              </a:spcBef>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41" name="Shape 441"/>
          <p:cNvSpPr txBox="1">
            <a:spLocks noGrp="1"/>
          </p:cNvSpPr>
          <p:nvPr>
            <p:ph type="body" idx="15"/>
          </p:nvPr>
        </p:nvSpPr>
        <p:spPr>
          <a:xfrm>
            <a:off x="7209514" y="4618185"/>
            <a:ext cx="1447200" cy="539700"/>
          </a:xfrm>
          <a:prstGeom prst="rect">
            <a:avLst/>
          </a:prstGeom>
          <a:noFill/>
          <a:ln>
            <a:noFill/>
          </a:ln>
        </p:spPr>
        <p:txBody>
          <a:bodyPr lIns="91425" tIns="91425" rIns="91425" bIns="91425" anchor="t" anchorCtr="0"/>
          <a:lstStyle>
            <a:lvl1pPr marL="0" marR="0" lvl="0" indent="0" algn="l"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spcBef>
                <a:spcPts val="360"/>
              </a:spcBef>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spcBef>
                <a:spcPts val="320"/>
              </a:spcBef>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442" name="Shape 442"/>
          <p:cNvPicPr preferRelativeResize="0"/>
          <p:nvPr/>
        </p:nvPicPr>
        <p:blipFill rotWithShape="1">
          <a:blip r:embed="rId2">
            <a:alphaModFix/>
          </a:blip>
          <a:srcRect/>
          <a:stretch/>
        </p:blipFill>
        <p:spPr>
          <a:xfrm>
            <a:off x="304800" y="6503298"/>
            <a:ext cx="1746600" cy="16410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443"/>
        <p:cNvGrpSpPr/>
        <p:nvPr/>
      </p:nvGrpSpPr>
      <p:grpSpPr>
        <a:xfrm>
          <a:off x="0" y="0"/>
          <a:ext cx="0" cy="0"/>
          <a:chOff x="0" y="0"/>
          <a:chExt cx="0" cy="0"/>
        </a:xfrm>
      </p:grpSpPr>
      <p:sp>
        <p:nvSpPr>
          <p:cNvPr id="444" name="Shape 444"/>
          <p:cNvSpPr>
            <a:spLocks noGrp="1"/>
          </p:cNvSpPr>
          <p:nvPr>
            <p:ph type="pic" idx="2"/>
          </p:nvPr>
        </p:nvSpPr>
        <p:spPr>
          <a:xfrm>
            <a:off x="0" y="0"/>
            <a:ext cx="9144000" cy="6858000"/>
          </a:xfrm>
          <a:prstGeom prst="rect">
            <a:avLst/>
          </a:prstGeom>
          <a:noFill/>
          <a:ln>
            <a:noFill/>
          </a:ln>
        </p:spPr>
        <p:txBody>
          <a:bodyPr lIns="91425" tIns="91425" rIns="91425" bIns="91425" anchor="t" anchorCtr="0"/>
          <a:lstStyle>
            <a:lvl1pPr marL="342900" marR="0" lvl="0" indent="-203200" algn="l" rtl="0">
              <a:spcBef>
                <a:spcPts val="440"/>
              </a:spcBef>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2_Blank_CA Green">
    <p:spTree>
      <p:nvGrpSpPr>
        <p:cNvPr id="1" name="Shape 445"/>
        <p:cNvGrpSpPr/>
        <p:nvPr/>
      </p:nvGrpSpPr>
      <p:grpSpPr>
        <a:xfrm>
          <a:off x="0" y="0"/>
          <a:ext cx="0" cy="0"/>
          <a:chOff x="0" y="0"/>
          <a:chExt cx="0" cy="0"/>
        </a:xfrm>
      </p:grpSpPr>
      <p:sp>
        <p:nvSpPr>
          <p:cNvPr id="446" name="Shape 446"/>
          <p:cNvSpPr/>
          <p:nvPr/>
        </p:nvSpPr>
        <p:spPr>
          <a:xfrm>
            <a:off x="1" y="6330471"/>
            <a:ext cx="9153000" cy="540300"/>
          </a:xfrm>
          <a:prstGeom prst="rect">
            <a:avLst/>
          </a:prstGeom>
          <a:solidFill>
            <a:srgbClr val="1C9963"/>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447" name="Shape 447"/>
          <p:cNvSpPr txBox="1"/>
          <p:nvPr/>
        </p:nvSpPr>
        <p:spPr>
          <a:xfrm>
            <a:off x="7571684" y="6483773"/>
            <a:ext cx="1458300" cy="2463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000">
                <a:solidFill>
                  <a:schemeClr val="lt1"/>
                </a:solidFill>
                <a:latin typeface="Calibri" panose="020F0502020204030204" pitchFamily="34" charset="0"/>
                <a:ea typeface="Allerta"/>
                <a:cs typeface="Allerta"/>
                <a:sym typeface="Allerta"/>
              </a:rPr>
              <a:t>‹#›</a:t>
            </a:fld>
            <a:r>
              <a:rPr lang="en-US" sz="1000" dirty="0">
                <a:solidFill>
                  <a:schemeClr val="lt1"/>
                </a:solidFill>
                <a:latin typeface="Calibri" panose="020F0502020204030204" pitchFamily="34" charset="0"/>
                <a:ea typeface="Allerta"/>
                <a:cs typeface="Allerta"/>
                <a:sym typeface="Allerta"/>
              </a:rPr>
              <a:t> </a:t>
            </a:r>
          </a:p>
        </p:txBody>
      </p:sp>
      <p:pic>
        <p:nvPicPr>
          <p:cNvPr id="448" name="Shape 448"/>
          <p:cNvPicPr preferRelativeResize="0"/>
          <p:nvPr/>
        </p:nvPicPr>
        <p:blipFill rotWithShape="1">
          <a:blip r:embed="rId2">
            <a:alphaModFix/>
          </a:blip>
          <a:srcRect/>
          <a:stretch/>
        </p:blipFill>
        <p:spPr>
          <a:xfrm>
            <a:off x="304800" y="6503298"/>
            <a:ext cx="1746600" cy="164100"/>
          </a:xfrm>
          <a:prstGeom prst="rect">
            <a:avLst/>
          </a:prstGeom>
          <a:noFill/>
          <a:ln>
            <a:noFill/>
          </a:ln>
        </p:spPr>
      </p:pic>
      <p:pic>
        <p:nvPicPr>
          <p:cNvPr id="449" name="Shape 449"/>
          <p:cNvPicPr preferRelativeResize="0"/>
          <p:nvPr/>
        </p:nvPicPr>
        <p:blipFill rotWithShape="1">
          <a:blip r:embed="rId3">
            <a:alphaModFix/>
          </a:blip>
          <a:srcRect/>
          <a:stretch/>
        </p:blipFill>
        <p:spPr>
          <a:xfrm>
            <a:off x="304800" y="6503298"/>
            <a:ext cx="1746600" cy="16410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1_Blank_CA and SAP">
    <p:spTree>
      <p:nvGrpSpPr>
        <p:cNvPr id="1" name="Shape 450"/>
        <p:cNvGrpSpPr/>
        <p:nvPr/>
      </p:nvGrpSpPr>
      <p:grpSpPr>
        <a:xfrm>
          <a:off x="0" y="0"/>
          <a:ext cx="0" cy="0"/>
          <a:chOff x="0" y="0"/>
          <a:chExt cx="0" cy="0"/>
        </a:xfrm>
      </p:grpSpPr>
      <p:sp>
        <p:nvSpPr>
          <p:cNvPr id="451" name="Shape 451"/>
          <p:cNvSpPr/>
          <p:nvPr/>
        </p:nvSpPr>
        <p:spPr>
          <a:xfrm>
            <a:off x="1"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452" name="Shape 452"/>
          <p:cNvSpPr txBox="1"/>
          <p:nvPr/>
        </p:nvSpPr>
        <p:spPr>
          <a:xfrm>
            <a:off x="7571684" y="6483773"/>
            <a:ext cx="1458300" cy="2463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000">
                <a:solidFill>
                  <a:srgbClr val="50514F"/>
                </a:solidFill>
                <a:latin typeface="Calibri" panose="020F0502020204030204" pitchFamily="34" charset="0"/>
                <a:ea typeface="Allerta"/>
                <a:cs typeface="Allerta"/>
                <a:sym typeface="Allerta"/>
              </a:rPr>
              <a:t>‹#›</a:t>
            </a:fld>
            <a:r>
              <a:rPr lang="en-US" sz="1000" dirty="0">
                <a:solidFill>
                  <a:srgbClr val="50514F"/>
                </a:solidFill>
                <a:latin typeface="Calibri" panose="020F0502020204030204" pitchFamily="34" charset="0"/>
                <a:ea typeface="Allerta"/>
                <a:cs typeface="Allerta"/>
                <a:sym typeface="Allerta"/>
              </a:rPr>
              <a:t> </a:t>
            </a:r>
          </a:p>
        </p:txBody>
      </p:sp>
      <p:pic>
        <p:nvPicPr>
          <p:cNvPr id="453" name="Shape 453"/>
          <p:cNvPicPr preferRelativeResize="0"/>
          <p:nvPr/>
        </p:nvPicPr>
        <p:blipFill rotWithShape="1">
          <a:blip r:embed="rId2">
            <a:alphaModFix/>
          </a:blip>
          <a:srcRect/>
          <a:stretch/>
        </p:blipFill>
        <p:spPr>
          <a:xfrm>
            <a:off x="304800" y="6533798"/>
            <a:ext cx="3057300" cy="133500"/>
          </a:xfrm>
          <a:prstGeom prst="rect">
            <a:avLst/>
          </a:prstGeom>
          <a:noFill/>
          <a:ln>
            <a:noFill/>
          </a:ln>
        </p:spPr>
      </p:pic>
      <p:pic>
        <p:nvPicPr>
          <p:cNvPr id="454" name="Shape 454"/>
          <p:cNvPicPr preferRelativeResize="0"/>
          <p:nvPr/>
        </p:nvPicPr>
        <p:blipFill rotWithShape="1">
          <a:blip r:embed="rId3">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55"/>
        <p:cNvGrpSpPr/>
        <p:nvPr/>
      </p:nvGrpSpPr>
      <p:grpSpPr>
        <a:xfrm>
          <a:off x="0" y="0"/>
          <a:ext cx="0" cy="0"/>
          <a:chOff x="0" y="0"/>
          <a:chExt cx="0" cy="0"/>
        </a:xfrm>
      </p:grpSpPr>
      <p:sp>
        <p:nvSpPr>
          <p:cNvPr id="456" name="Shape 456"/>
          <p:cNvSpPr txBox="1">
            <a:spLocks noGrp="1"/>
          </p:cNvSpPr>
          <p:nvPr>
            <p:ph type="title"/>
          </p:nvPr>
        </p:nvSpPr>
        <p:spPr>
          <a:xfrm>
            <a:off x="304800" y="274637"/>
            <a:ext cx="8534400" cy="1143000"/>
          </a:xfrm>
          <a:prstGeom prst="rect">
            <a:avLst/>
          </a:prstGeom>
          <a:noFill/>
          <a:ln>
            <a:noFill/>
          </a:ln>
        </p:spPr>
        <p:txBody>
          <a:bodyPr lIns="91425" tIns="91425" rIns="91425" bIns="91425" anchor="ctr" anchorCtr="0"/>
          <a:lstStyle>
            <a:lvl1pPr marL="0" marR="0" lvl="0" indent="0" algn="l" rtl="0">
              <a:spcBef>
                <a:spcPts val="0"/>
              </a:spcBef>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dirty="0"/>
          </a:p>
        </p:txBody>
      </p:sp>
      <p:sp>
        <p:nvSpPr>
          <p:cNvPr id="457" name="Shape 457"/>
          <p:cNvSpPr txBox="1">
            <a:spLocks noGrp="1"/>
          </p:cNvSpPr>
          <p:nvPr>
            <p:ph type="body" idx="1"/>
          </p:nvPr>
        </p:nvSpPr>
        <p:spPr>
          <a:xfrm>
            <a:off x="304800" y="1417637"/>
            <a:ext cx="4192500" cy="597899"/>
          </a:xfrm>
          <a:prstGeom prst="rect">
            <a:avLst/>
          </a:prstGeom>
          <a:noFill/>
          <a:ln>
            <a:noFill/>
          </a:ln>
        </p:spPr>
        <p:txBody>
          <a:bodyPr lIns="91425" tIns="91425" rIns="91425" bIns="91425" anchor="b" anchorCtr="0"/>
          <a:lstStyle>
            <a:lvl1pPr marL="0" marR="0" lvl="0" indent="0" algn="l" rtl="0">
              <a:lnSpc>
                <a:spcPct val="100000"/>
              </a:lnSpc>
              <a:spcBef>
                <a:spcPts val="440"/>
              </a:spcBef>
              <a:buClr>
                <a:srgbClr val="595959"/>
              </a:buClr>
              <a:buFont typeface="Arial"/>
              <a:buNone/>
              <a:defRPr sz="2200" b="1"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400"/>
              </a:spcBef>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spcBef>
                <a:spcPts val="360"/>
              </a:spcBef>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spcBef>
                <a:spcPts val="320"/>
              </a:spcBef>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spcBef>
                <a:spcPts val="320"/>
              </a:spcBef>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dirty="0"/>
          </a:p>
        </p:txBody>
      </p:sp>
      <p:sp>
        <p:nvSpPr>
          <p:cNvPr id="458" name="Shape 458"/>
          <p:cNvSpPr txBox="1">
            <a:spLocks noGrp="1"/>
          </p:cNvSpPr>
          <p:nvPr>
            <p:ph type="body" idx="2"/>
          </p:nvPr>
        </p:nvSpPr>
        <p:spPr>
          <a:xfrm>
            <a:off x="304800" y="2015410"/>
            <a:ext cx="4192500" cy="4126500"/>
          </a:xfrm>
          <a:prstGeom prst="rect">
            <a:avLst/>
          </a:prstGeom>
          <a:noFill/>
          <a:ln>
            <a:noFill/>
          </a:ln>
        </p:spPr>
        <p:txBody>
          <a:bodyPr lIns="91425" tIns="91425" rIns="91425" bIns="91425" anchor="t" anchorCtr="0"/>
          <a:lstStyle>
            <a:lvl1pPr marL="342900" marR="0" lvl="0" indent="-203200" algn="l" rtl="0">
              <a:spcBef>
                <a:spcPts val="440"/>
              </a:spcBef>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dirty="0"/>
          </a:p>
        </p:txBody>
      </p:sp>
      <p:sp>
        <p:nvSpPr>
          <p:cNvPr id="459" name="Shape 459"/>
          <p:cNvSpPr txBox="1">
            <a:spLocks noGrp="1"/>
          </p:cNvSpPr>
          <p:nvPr>
            <p:ph type="body" idx="3"/>
          </p:nvPr>
        </p:nvSpPr>
        <p:spPr>
          <a:xfrm>
            <a:off x="4645025" y="1417637"/>
            <a:ext cx="4194300" cy="632399"/>
          </a:xfrm>
          <a:prstGeom prst="rect">
            <a:avLst/>
          </a:prstGeom>
          <a:noFill/>
          <a:ln>
            <a:noFill/>
          </a:ln>
        </p:spPr>
        <p:txBody>
          <a:bodyPr lIns="91425" tIns="91425" rIns="91425" bIns="91425" anchor="b" anchorCtr="0"/>
          <a:lstStyle>
            <a:lvl1pPr marL="0" marR="0" lvl="0" indent="0" algn="l" rtl="0">
              <a:spcBef>
                <a:spcPts val="440"/>
              </a:spcBef>
              <a:buClr>
                <a:srgbClr val="595959"/>
              </a:buClr>
              <a:buFont typeface="Arial"/>
              <a:buNone/>
              <a:defRPr sz="2200" b="1"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400"/>
              </a:spcBef>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spcBef>
                <a:spcPts val="360"/>
              </a:spcBef>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spcBef>
                <a:spcPts val="320"/>
              </a:spcBef>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spcBef>
                <a:spcPts val="320"/>
              </a:spcBef>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dirty="0"/>
          </a:p>
        </p:txBody>
      </p:sp>
      <p:sp>
        <p:nvSpPr>
          <p:cNvPr id="460" name="Shape 460"/>
          <p:cNvSpPr txBox="1">
            <a:spLocks noGrp="1"/>
          </p:cNvSpPr>
          <p:nvPr>
            <p:ph type="body" idx="4"/>
          </p:nvPr>
        </p:nvSpPr>
        <p:spPr>
          <a:xfrm>
            <a:off x="4645025" y="2050046"/>
            <a:ext cx="4194300" cy="4092000"/>
          </a:xfrm>
          <a:prstGeom prst="rect">
            <a:avLst/>
          </a:prstGeom>
          <a:noFill/>
          <a:ln>
            <a:noFill/>
          </a:ln>
        </p:spPr>
        <p:txBody>
          <a:bodyPr lIns="91425" tIns="91425" rIns="91425" bIns="91425" anchor="t" anchorCtr="0"/>
          <a:lstStyle>
            <a:lvl1pPr marL="342900" marR="0" lvl="0" indent="-203200" algn="l" rtl="0">
              <a:spcBef>
                <a:spcPts val="440"/>
              </a:spcBef>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dirty="0"/>
          </a:p>
        </p:txBody>
      </p:sp>
      <p:sp>
        <p:nvSpPr>
          <p:cNvPr id="461" name="Shape 461"/>
          <p:cNvSpPr/>
          <p:nvPr/>
        </p:nvSpPr>
        <p:spPr>
          <a:xfrm>
            <a:off x="1"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462" name="Shape 462"/>
          <p:cNvSpPr txBox="1"/>
          <p:nvPr/>
        </p:nvSpPr>
        <p:spPr>
          <a:xfrm>
            <a:off x="7571684" y="6483773"/>
            <a:ext cx="1458300" cy="2463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000">
                <a:solidFill>
                  <a:srgbClr val="50514F"/>
                </a:solidFill>
                <a:latin typeface="Calibri" panose="020F0502020204030204" pitchFamily="34" charset="0"/>
                <a:ea typeface="Allerta"/>
                <a:cs typeface="Allerta"/>
                <a:sym typeface="Allerta"/>
              </a:rPr>
              <a:t>‹#›</a:t>
            </a:fld>
            <a:r>
              <a:rPr lang="en-US" sz="1000" dirty="0">
                <a:solidFill>
                  <a:srgbClr val="50514F"/>
                </a:solidFill>
                <a:latin typeface="Calibri" panose="020F0502020204030204" pitchFamily="34" charset="0"/>
                <a:ea typeface="Allerta"/>
                <a:cs typeface="Allerta"/>
                <a:sym typeface="Allerta"/>
              </a:rPr>
              <a:t> </a:t>
            </a:r>
          </a:p>
        </p:txBody>
      </p:sp>
      <p:sp>
        <p:nvSpPr>
          <p:cNvPr id="463" name="Shape 463">
            <a:hlinkClick r:id="rId2"/>
          </p:cNvPr>
          <p:cNvSpPr/>
          <p:nvPr/>
        </p:nvSpPr>
        <p:spPr>
          <a:xfrm>
            <a:off x="3542585" y="6519775"/>
            <a:ext cx="1906800" cy="175500"/>
          </a:xfrm>
          <a:prstGeom prst="rect">
            <a:avLst/>
          </a:prstGeom>
          <a:noFill/>
          <a:ln>
            <a:noFill/>
          </a:ln>
          <a:effectLst>
            <a:outerShdw blurRad="39999" dist="23000" dir="5400000" rotWithShape="0">
              <a:srgbClr val="000000">
                <a:alpha val="34900"/>
              </a:srgbClr>
            </a:outerShdw>
          </a:effectLst>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464"/>
        <p:cNvGrpSpPr/>
        <p:nvPr/>
      </p:nvGrpSpPr>
      <p:grpSpPr>
        <a:xfrm>
          <a:off x="0" y="0"/>
          <a:ext cx="0" cy="0"/>
          <a:chOff x="0" y="0"/>
          <a:chExt cx="0" cy="0"/>
        </a:xfrm>
      </p:grpSpPr>
      <p:sp>
        <p:nvSpPr>
          <p:cNvPr id="465" name="Shape 465"/>
          <p:cNvSpPr>
            <a:spLocks noGrp="1"/>
          </p:cNvSpPr>
          <p:nvPr>
            <p:ph type="pic" idx="2"/>
          </p:nvPr>
        </p:nvSpPr>
        <p:spPr>
          <a:xfrm>
            <a:off x="4673600" y="3892046"/>
            <a:ext cx="4013100" cy="2234100"/>
          </a:xfrm>
          <a:prstGeom prst="rect">
            <a:avLst/>
          </a:prstGeom>
          <a:noFill/>
          <a:ln>
            <a:noFill/>
          </a:ln>
        </p:spPr>
        <p:txBody>
          <a:bodyPr lIns="91425" tIns="91425" rIns="91425" bIns="91425" anchor="ctr" anchorCtr="0"/>
          <a:lstStyle>
            <a:lvl1pPr marL="0" marR="0" lvl="0" indent="0" algn="l" rtl="0">
              <a:spcBef>
                <a:spcPts val="560"/>
              </a:spcBef>
              <a:buClr>
                <a:srgbClr val="595959"/>
              </a:buClr>
              <a:buFont typeface="Arial"/>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560"/>
              </a:spcBef>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spcBef>
                <a:spcPts val="480"/>
              </a:spcBef>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466" name="Shape 466"/>
          <p:cNvSpPr>
            <a:spLocks noGrp="1"/>
          </p:cNvSpPr>
          <p:nvPr>
            <p:ph type="pic" idx="3"/>
          </p:nvPr>
        </p:nvSpPr>
        <p:spPr>
          <a:xfrm>
            <a:off x="4673600" y="1600200"/>
            <a:ext cx="4013100" cy="2234100"/>
          </a:xfrm>
          <a:prstGeom prst="rect">
            <a:avLst/>
          </a:prstGeom>
          <a:noFill/>
          <a:ln>
            <a:noFill/>
          </a:ln>
        </p:spPr>
        <p:txBody>
          <a:bodyPr lIns="91425" tIns="91425" rIns="91425" bIns="91425" anchor="ctr" anchorCtr="0"/>
          <a:lstStyle>
            <a:lvl1pPr marL="0" marR="0" lvl="0" indent="0" algn="l" rtl="0">
              <a:spcBef>
                <a:spcPts val="560"/>
              </a:spcBef>
              <a:buClr>
                <a:srgbClr val="595959"/>
              </a:buClr>
              <a:buFont typeface="Arial"/>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560"/>
              </a:spcBef>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spcBef>
                <a:spcPts val="480"/>
              </a:spcBef>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467" name="Shape 467"/>
          <p:cNvSpPr txBox="1">
            <a:spLocks noGrp="1"/>
          </p:cNvSpPr>
          <p:nvPr>
            <p:ph type="title"/>
          </p:nvPr>
        </p:nvSpPr>
        <p:spPr>
          <a:xfrm>
            <a:off x="304800" y="274637"/>
            <a:ext cx="8382000" cy="1143000"/>
          </a:xfrm>
          <a:prstGeom prst="rect">
            <a:avLst/>
          </a:prstGeom>
          <a:noFill/>
          <a:ln>
            <a:noFill/>
          </a:ln>
        </p:spPr>
        <p:txBody>
          <a:bodyPr lIns="91425" tIns="91425" rIns="91425" bIns="91425" anchor="ctr" anchorCtr="0"/>
          <a:lstStyle>
            <a:lvl1pPr marL="0" marR="0" lvl="0" indent="0" algn="l" rtl="0">
              <a:spcBef>
                <a:spcPts val="0"/>
              </a:spcBef>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dirty="0"/>
          </a:p>
        </p:txBody>
      </p:sp>
      <p:sp>
        <p:nvSpPr>
          <p:cNvPr id="468" name="Shape 468"/>
          <p:cNvSpPr txBox="1">
            <a:spLocks noGrp="1"/>
          </p:cNvSpPr>
          <p:nvPr>
            <p:ph type="body" idx="1"/>
          </p:nvPr>
        </p:nvSpPr>
        <p:spPr>
          <a:xfrm>
            <a:off x="304800" y="1600200"/>
            <a:ext cx="4191000" cy="4526100"/>
          </a:xfrm>
          <a:prstGeom prst="rect">
            <a:avLst/>
          </a:prstGeom>
          <a:noFill/>
          <a:ln>
            <a:noFill/>
          </a:ln>
        </p:spPr>
        <p:txBody>
          <a:bodyPr lIns="91425" tIns="91425" rIns="91425" bIns="91425" anchor="t" anchorCtr="0"/>
          <a:lstStyle>
            <a:lvl1pPr marL="342900" marR="0" lvl="0" indent="-203200" algn="l" rtl="0">
              <a:spcBef>
                <a:spcPts val="440"/>
              </a:spcBef>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469" name="Shape 469"/>
          <p:cNvSpPr txBox="1">
            <a:spLocks noGrp="1"/>
          </p:cNvSpPr>
          <p:nvPr>
            <p:ph type="body" idx="4"/>
          </p:nvPr>
        </p:nvSpPr>
        <p:spPr>
          <a:xfrm>
            <a:off x="4673600" y="5646676"/>
            <a:ext cx="4057800" cy="479400"/>
          </a:xfrm>
          <a:prstGeom prst="rect">
            <a:avLst/>
          </a:prstGeom>
          <a:solidFill>
            <a:srgbClr val="FFFFFF">
              <a:alpha val="48630"/>
            </a:srgbClr>
          </a:solidFill>
          <a:ln>
            <a:noFill/>
          </a:ln>
        </p:spPr>
        <p:txBody>
          <a:bodyPr lIns="91425" tIns="91425" rIns="91425" bIns="91425" anchor="ctr" anchorCtr="0"/>
          <a:lstStyle>
            <a:lvl1pPr marL="0" marR="0" lvl="0" indent="0" algn="ctr"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70" name="Shape 470"/>
          <p:cNvSpPr txBox="1">
            <a:spLocks noGrp="1"/>
          </p:cNvSpPr>
          <p:nvPr>
            <p:ph type="body" idx="5"/>
          </p:nvPr>
        </p:nvSpPr>
        <p:spPr>
          <a:xfrm>
            <a:off x="4673600" y="3354830"/>
            <a:ext cx="4013100" cy="479400"/>
          </a:xfrm>
          <a:prstGeom prst="rect">
            <a:avLst/>
          </a:prstGeom>
          <a:solidFill>
            <a:srgbClr val="FFFFFF">
              <a:alpha val="48630"/>
            </a:srgbClr>
          </a:solidFill>
          <a:ln>
            <a:noFill/>
          </a:ln>
        </p:spPr>
        <p:txBody>
          <a:bodyPr lIns="91425" tIns="91425" rIns="91425" bIns="91425" anchor="ctr" anchorCtr="0"/>
          <a:lstStyle>
            <a:lvl1pPr marL="0" marR="0" lvl="0" indent="0" algn="ctr"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71" name="Shape 471"/>
          <p:cNvSpPr/>
          <p:nvPr/>
        </p:nvSpPr>
        <p:spPr>
          <a:xfrm>
            <a:off x="1"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472" name="Shape 472"/>
          <p:cNvSpPr txBox="1"/>
          <p:nvPr/>
        </p:nvSpPr>
        <p:spPr>
          <a:xfrm>
            <a:off x="7571684" y="6483773"/>
            <a:ext cx="1458300" cy="2463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000">
                <a:solidFill>
                  <a:srgbClr val="50514F"/>
                </a:solidFill>
                <a:latin typeface="Calibri" panose="020F0502020204030204" pitchFamily="34" charset="0"/>
                <a:ea typeface="Allerta"/>
                <a:cs typeface="Allerta"/>
                <a:sym typeface="Allerta"/>
              </a:rPr>
              <a:t>‹#›</a:t>
            </a:fld>
            <a:r>
              <a:rPr lang="en-US" sz="1000" dirty="0">
                <a:solidFill>
                  <a:srgbClr val="50514F"/>
                </a:solidFill>
                <a:latin typeface="Calibri" panose="020F0502020204030204" pitchFamily="34" charset="0"/>
                <a:ea typeface="Allerta"/>
                <a:cs typeface="Allerta"/>
                <a:sym typeface="Allerta"/>
              </a:rPr>
              <a:t> </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Two Images">
    <p:spTree>
      <p:nvGrpSpPr>
        <p:cNvPr id="1" name="Shape 473"/>
        <p:cNvGrpSpPr/>
        <p:nvPr/>
      </p:nvGrpSpPr>
      <p:grpSpPr>
        <a:xfrm>
          <a:off x="0" y="0"/>
          <a:ext cx="0" cy="0"/>
          <a:chOff x="0" y="0"/>
          <a:chExt cx="0" cy="0"/>
        </a:xfrm>
      </p:grpSpPr>
      <p:sp>
        <p:nvSpPr>
          <p:cNvPr id="474" name="Shape 474"/>
          <p:cNvSpPr>
            <a:spLocks noGrp="1"/>
          </p:cNvSpPr>
          <p:nvPr>
            <p:ph type="pic" idx="2"/>
          </p:nvPr>
        </p:nvSpPr>
        <p:spPr>
          <a:xfrm>
            <a:off x="4683119" y="1600200"/>
            <a:ext cx="4003799" cy="4526100"/>
          </a:xfrm>
          <a:prstGeom prst="rect">
            <a:avLst/>
          </a:prstGeom>
          <a:noFill/>
          <a:ln>
            <a:noFill/>
          </a:ln>
        </p:spPr>
        <p:txBody>
          <a:bodyPr lIns="91425" tIns="91425" rIns="91425" bIns="91425" anchor="ctr" anchorCtr="0"/>
          <a:lstStyle>
            <a:lvl1pPr marL="0" marR="0" lvl="0" indent="0" algn="l" rtl="0">
              <a:spcBef>
                <a:spcPts val="560"/>
              </a:spcBef>
              <a:buClr>
                <a:srgbClr val="595959"/>
              </a:buClr>
              <a:buFont typeface="Arial"/>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560"/>
              </a:spcBef>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spcBef>
                <a:spcPts val="480"/>
              </a:spcBef>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475" name="Shape 475"/>
          <p:cNvSpPr txBox="1">
            <a:spLocks noGrp="1"/>
          </p:cNvSpPr>
          <p:nvPr>
            <p:ph type="title"/>
          </p:nvPr>
        </p:nvSpPr>
        <p:spPr>
          <a:xfrm>
            <a:off x="304800" y="274637"/>
            <a:ext cx="8382000" cy="1143000"/>
          </a:xfrm>
          <a:prstGeom prst="rect">
            <a:avLst/>
          </a:prstGeom>
          <a:noFill/>
          <a:ln>
            <a:noFill/>
          </a:ln>
        </p:spPr>
        <p:txBody>
          <a:bodyPr lIns="91425" tIns="91425" rIns="91425" bIns="91425" anchor="ctr" anchorCtr="0"/>
          <a:lstStyle>
            <a:lvl1pPr marL="0" marR="0" lvl="0" indent="0" algn="l" rtl="0">
              <a:spcBef>
                <a:spcPts val="0"/>
              </a:spcBef>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dirty="0"/>
          </a:p>
        </p:txBody>
      </p:sp>
      <p:sp>
        <p:nvSpPr>
          <p:cNvPr id="476" name="Shape 476"/>
          <p:cNvSpPr txBox="1">
            <a:spLocks noGrp="1"/>
          </p:cNvSpPr>
          <p:nvPr>
            <p:ph type="body" idx="1"/>
          </p:nvPr>
        </p:nvSpPr>
        <p:spPr>
          <a:xfrm>
            <a:off x="4683119" y="5646676"/>
            <a:ext cx="4003799" cy="479400"/>
          </a:xfrm>
          <a:prstGeom prst="rect">
            <a:avLst/>
          </a:prstGeom>
          <a:solidFill>
            <a:srgbClr val="FFFFFF">
              <a:alpha val="48630"/>
            </a:srgbClr>
          </a:solidFill>
          <a:ln>
            <a:noFill/>
          </a:ln>
        </p:spPr>
        <p:txBody>
          <a:bodyPr lIns="91425" tIns="91425" rIns="91425" bIns="91425" anchor="ctr" anchorCtr="0"/>
          <a:lstStyle>
            <a:lvl1pPr marL="0" marR="0" lvl="0" indent="0" algn="ctr"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77" name="Shape 477"/>
          <p:cNvSpPr>
            <a:spLocks noGrp="1"/>
          </p:cNvSpPr>
          <p:nvPr>
            <p:ph type="pic" idx="3"/>
          </p:nvPr>
        </p:nvSpPr>
        <p:spPr>
          <a:xfrm>
            <a:off x="304801" y="1600200"/>
            <a:ext cx="4225800" cy="4526100"/>
          </a:xfrm>
          <a:prstGeom prst="rect">
            <a:avLst/>
          </a:prstGeom>
          <a:noFill/>
          <a:ln>
            <a:noFill/>
          </a:ln>
        </p:spPr>
        <p:txBody>
          <a:bodyPr lIns="91425" tIns="91425" rIns="91425" bIns="91425" anchor="ctr" anchorCtr="0"/>
          <a:lstStyle>
            <a:lvl1pPr marL="0" marR="0" lvl="0" indent="0" algn="l" rtl="0">
              <a:spcBef>
                <a:spcPts val="560"/>
              </a:spcBef>
              <a:buClr>
                <a:srgbClr val="595959"/>
              </a:buClr>
              <a:buFont typeface="Arial"/>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560"/>
              </a:spcBef>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spcBef>
                <a:spcPts val="480"/>
              </a:spcBef>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478" name="Shape 478"/>
          <p:cNvSpPr txBox="1">
            <a:spLocks noGrp="1"/>
          </p:cNvSpPr>
          <p:nvPr>
            <p:ph type="body" idx="4"/>
          </p:nvPr>
        </p:nvSpPr>
        <p:spPr>
          <a:xfrm>
            <a:off x="304800" y="5646676"/>
            <a:ext cx="4225800" cy="479400"/>
          </a:xfrm>
          <a:prstGeom prst="rect">
            <a:avLst/>
          </a:prstGeom>
          <a:solidFill>
            <a:srgbClr val="FFFFFF">
              <a:alpha val="48630"/>
            </a:srgbClr>
          </a:solidFill>
          <a:ln>
            <a:noFill/>
          </a:ln>
        </p:spPr>
        <p:txBody>
          <a:bodyPr lIns="91425" tIns="91425" rIns="91425" bIns="91425" anchor="ctr" anchorCtr="0"/>
          <a:lstStyle>
            <a:lvl1pPr marL="0" marR="0" lvl="0" indent="0" algn="ctr"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79" name="Shape 479"/>
          <p:cNvSpPr/>
          <p:nvPr/>
        </p:nvSpPr>
        <p:spPr>
          <a:xfrm>
            <a:off x="1"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480" name="Shape 480"/>
          <p:cNvSpPr txBox="1"/>
          <p:nvPr/>
        </p:nvSpPr>
        <p:spPr>
          <a:xfrm>
            <a:off x="7571684" y="6483773"/>
            <a:ext cx="1458300" cy="2463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000">
                <a:solidFill>
                  <a:srgbClr val="50514F"/>
                </a:solidFill>
                <a:latin typeface="Calibri" panose="020F0502020204030204" pitchFamily="34" charset="0"/>
                <a:ea typeface="Allerta"/>
                <a:cs typeface="Allerta"/>
                <a:sym typeface="Allerta"/>
              </a:rPr>
              <a:t>‹#›</a:t>
            </a:fld>
            <a:r>
              <a:rPr lang="en-US" sz="1000" dirty="0">
                <a:solidFill>
                  <a:srgbClr val="50514F"/>
                </a:solidFill>
                <a:latin typeface="Calibri" panose="020F0502020204030204" pitchFamily="34" charset="0"/>
                <a:ea typeface="Allerta"/>
                <a:cs typeface="Allerta"/>
                <a:sym typeface="Allerta"/>
              </a:rPr>
              <a:t> </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Four Images">
    <p:spTree>
      <p:nvGrpSpPr>
        <p:cNvPr id="1" name="Shape 481"/>
        <p:cNvGrpSpPr/>
        <p:nvPr/>
      </p:nvGrpSpPr>
      <p:grpSpPr>
        <a:xfrm>
          <a:off x="0" y="0"/>
          <a:ext cx="0" cy="0"/>
          <a:chOff x="0" y="0"/>
          <a:chExt cx="0" cy="0"/>
        </a:xfrm>
      </p:grpSpPr>
      <p:sp>
        <p:nvSpPr>
          <p:cNvPr id="482" name="Shape 482"/>
          <p:cNvSpPr>
            <a:spLocks noGrp="1"/>
          </p:cNvSpPr>
          <p:nvPr>
            <p:ph type="pic" idx="2"/>
          </p:nvPr>
        </p:nvSpPr>
        <p:spPr>
          <a:xfrm>
            <a:off x="4530721" y="3892046"/>
            <a:ext cx="4156200" cy="2234100"/>
          </a:xfrm>
          <a:prstGeom prst="rect">
            <a:avLst/>
          </a:prstGeom>
          <a:noFill/>
          <a:ln>
            <a:noFill/>
          </a:ln>
        </p:spPr>
        <p:txBody>
          <a:bodyPr lIns="91425" tIns="91425" rIns="91425" bIns="91425" anchor="ctr" anchorCtr="0"/>
          <a:lstStyle>
            <a:lvl1pPr marL="0" marR="0" lvl="0" indent="0" algn="l" rtl="0">
              <a:spcBef>
                <a:spcPts val="560"/>
              </a:spcBef>
              <a:buClr>
                <a:srgbClr val="595959"/>
              </a:buClr>
              <a:buFont typeface="Arial"/>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560"/>
              </a:spcBef>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spcBef>
                <a:spcPts val="480"/>
              </a:spcBef>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483" name="Shape 483"/>
          <p:cNvSpPr>
            <a:spLocks noGrp="1"/>
          </p:cNvSpPr>
          <p:nvPr>
            <p:ph type="pic" idx="3"/>
          </p:nvPr>
        </p:nvSpPr>
        <p:spPr>
          <a:xfrm>
            <a:off x="4533898" y="1600200"/>
            <a:ext cx="4152899" cy="2234100"/>
          </a:xfrm>
          <a:prstGeom prst="rect">
            <a:avLst/>
          </a:prstGeom>
          <a:noFill/>
          <a:ln>
            <a:noFill/>
          </a:ln>
        </p:spPr>
        <p:txBody>
          <a:bodyPr lIns="91425" tIns="91425" rIns="91425" bIns="91425" anchor="ctr" anchorCtr="0"/>
          <a:lstStyle>
            <a:lvl1pPr marL="0" marR="0" lvl="0" indent="0" algn="l" rtl="0">
              <a:spcBef>
                <a:spcPts val="560"/>
              </a:spcBef>
              <a:buClr>
                <a:srgbClr val="595959"/>
              </a:buClr>
              <a:buFont typeface="Arial"/>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560"/>
              </a:spcBef>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spcBef>
                <a:spcPts val="480"/>
              </a:spcBef>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484" name="Shape 484"/>
          <p:cNvSpPr>
            <a:spLocks noGrp="1"/>
          </p:cNvSpPr>
          <p:nvPr>
            <p:ph type="pic" idx="4"/>
          </p:nvPr>
        </p:nvSpPr>
        <p:spPr>
          <a:xfrm>
            <a:off x="304800" y="1600200"/>
            <a:ext cx="4159200" cy="2234100"/>
          </a:xfrm>
          <a:prstGeom prst="rect">
            <a:avLst/>
          </a:prstGeom>
          <a:noFill/>
          <a:ln>
            <a:noFill/>
          </a:ln>
        </p:spPr>
        <p:txBody>
          <a:bodyPr lIns="91425" tIns="91425" rIns="91425" bIns="91425" anchor="ctr" anchorCtr="0"/>
          <a:lstStyle>
            <a:lvl1pPr marL="0" marR="0" lvl="0" indent="0" algn="l" rtl="0">
              <a:spcBef>
                <a:spcPts val="560"/>
              </a:spcBef>
              <a:buClr>
                <a:srgbClr val="595959"/>
              </a:buClr>
              <a:buFont typeface="Arial"/>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560"/>
              </a:spcBef>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spcBef>
                <a:spcPts val="480"/>
              </a:spcBef>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485" name="Shape 485"/>
          <p:cNvSpPr>
            <a:spLocks noGrp="1"/>
          </p:cNvSpPr>
          <p:nvPr>
            <p:ph type="pic" idx="5"/>
          </p:nvPr>
        </p:nvSpPr>
        <p:spPr>
          <a:xfrm>
            <a:off x="307975" y="3892046"/>
            <a:ext cx="4156200" cy="2234100"/>
          </a:xfrm>
          <a:prstGeom prst="rect">
            <a:avLst/>
          </a:prstGeom>
          <a:noFill/>
          <a:ln>
            <a:noFill/>
          </a:ln>
        </p:spPr>
        <p:txBody>
          <a:bodyPr lIns="91425" tIns="91425" rIns="91425" bIns="91425" anchor="ctr" anchorCtr="0"/>
          <a:lstStyle>
            <a:lvl1pPr marL="0" marR="0" lvl="0" indent="0" algn="l" rtl="0">
              <a:spcBef>
                <a:spcPts val="560"/>
              </a:spcBef>
              <a:buClr>
                <a:srgbClr val="595959"/>
              </a:buClr>
              <a:buFont typeface="Arial"/>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spcBef>
                <a:spcPts val="560"/>
              </a:spcBef>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spcBef>
                <a:spcPts val="480"/>
              </a:spcBef>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spcBef>
                <a:spcPts val="400"/>
              </a:spcBef>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486" name="Shape 486"/>
          <p:cNvSpPr txBox="1">
            <a:spLocks noGrp="1"/>
          </p:cNvSpPr>
          <p:nvPr>
            <p:ph type="title"/>
          </p:nvPr>
        </p:nvSpPr>
        <p:spPr>
          <a:xfrm>
            <a:off x="304800" y="274637"/>
            <a:ext cx="8382000" cy="1143000"/>
          </a:xfrm>
          <a:prstGeom prst="rect">
            <a:avLst/>
          </a:prstGeom>
          <a:noFill/>
          <a:ln>
            <a:noFill/>
          </a:ln>
        </p:spPr>
        <p:txBody>
          <a:bodyPr lIns="91425" tIns="91425" rIns="91425" bIns="91425" anchor="ctr" anchorCtr="0"/>
          <a:lstStyle>
            <a:lvl1pPr marL="0" marR="0" lvl="0" indent="0" algn="l" rtl="0">
              <a:spcBef>
                <a:spcPts val="0"/>
              </a:spcBef>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dirty="0"/>
          </a:p>
        </p:txBody>
      </p:sp>
      <p:sp>
        <p:nvSpPr>
          <p:cNvPr id="487" name="Shape 487"/>
          <p:cNvSpPr txBox="1">
            <a:spLocks noGrp="1"/>
          </p:cNvSpPr>
          <p:nvPr>
            <p:ph type="body" idx="1"/>
          </p:nvPr>
        </p:nvSpPr>
        <p:spPr>
          <a:xfrm>
            <a:off x="4533898" y="5646676"/>
            <a:ext cx="4152899" cy="479400"/>
          </a:xfrm>
          <a:prstGeom prst="rect">
            <a:avLst/>
          </a:prstGeom>
          <a:solidFill>
            <a:srgbClr val="FFFFFF">
              <a:alpha val="48630"/>
            </a:srgbClr>
          </a:solidFill>
          <a:ln>
            <a:noFill/>
          </a:ln>
        </p:spPr>
        <p:txBody>
          <a:bodyPr lIns="91425" tIns="91425" rIns="91425" bIns="91425" anchor="ctr" anchorCtr="0"/>
          <a:lstStyle>
            <a:lvl1pPr marL="0" marR="0" lvl="0" indent="0" algn="ctr"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88" name="Shape 488"/>
          <p:cNvSpPr txBox="1">
            <a:spLocks noGrp="1"/>
          </p:cNvSpPr>
          <p:nvPr>
            <p:ph type="body" idx="6"/>
          </p:nvPr>
        </p:nvSpPr>
        <p:spPr>
          <a:xfrm>
            <a:off x="304800" y="5646676"/>
            <a:ext cx="4159200" cy="479400"/>
          </a:xfrm>
          <a:prstGeom prst="rect">
            <a:avLst/>
          </a:prstGeom>
          <a:solidFill>
            <a:srgbClr val="FFFFFF">
              <a:alpha val="48630"/>
            </a:srgbClr>
          </a:solidFill>
          <a:ln>
            <a:noFill/>
          </a:ln>
        </p:spPr>
        <p:txBody>
          <a:bodyPr lIns="91425" tIns="91425" rIns="91425" bIns="91425" anchor="ctr" anchorCtr="0"/>
          <a:lstStyle>
            <a:lvl1pPr marL="0" marR="0" lvl="0" indent="0" algn="ctr"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89" name="Shape 489"/>
          <p:cNvSpPr txBox="1">
            <a:spLocks noGrp="1"/>
          </p:cNvSpPr>
          <p:nvPr>
            <p:ph type="body" idx="7"/>
          </p:nvPr>
        </p:nvSpPr>
        <p:spPr>
          <a:xfrm>
            <a:off x="4530721" y="3354830"/>
            <a:ext cx="4156200" cy="479400"/>
          </a:xfrm>
          <a:prstGeom prst="rect">
            <a:avLst/>
          </a:prstGeom>
          <a:solidFill>
            <a:srgbClr val="FFFFFF">
              <a:alpha val="48630"/>
            </a:srgbClr>
          </a:solidFill>
          <a:ln>
            <a:noFill/>
          </a:ln>
        </p:spPr>
        <p:txBody>
          <a:bodyPr lIns="91425" tIns="91425" rIns="91425" bIns="91425" anchor="ctr" anchorCtr="0"/>
          <a:lstStyle>
            <a:lvl1pPr marL="0" marR="0" lvl="0" indent="0" algn="ctr"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90" name="Shape 490"/>
          <p:cNvSpPr txBox="1">
            <a:spLocks noGrp="1"/>
          </p:cNvSpPr>
          <p:nvPr>
            <p:ph type="body" idx="8"/>
          </p:nvPr>
        </p:nvSpPr>
        <p:spPr>
          <a:xfrm>
            <a:off x="304801" y="3354830"/>
            <a:ext cx="4159200" cy="479400"/>
          </a:xfrm>
          <a:prstGeom prst="rect">
            <a:avLst/>
          </a:prstGeom>
          <a:solidFill>
            <a:srgbClr val="FFFFFF">
              <a:alpha val="48630"/>
            </a:srgbClr>
          </a:solidFill>
          <a:ln>
            <a:noFill/>
          </a:ln>
        </p:spPr>
        <p:txBody>
          <a:bodyPr lIns="91425" tIns="91425" rIns="91425" bIns="91425" anchor="ctr" anchorCtr="0"/>
          <a:lstStyle>
            <a:lvl1pPr marL="0" marR="0" lvl="0" indent="0" algn="ctr" rtl="0">
              <a:spcBef>
                <a:spcPts val="320"/>
              </a:spcBef>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91" name="Shape 491"/>
          <p:cNvSpPr/>
          <p:nvPr/>
        </p:nvSpPr>
        <p:spPr>
          <a:xfrm>
            <a:off x="1"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492" name="Shape 492"/>
          <p:cNvSpPr txBox="1"/>
          <p:nvPr/>
        </p:nvSpPr>
        <p:spPr>
          <a:xfrm>
            <a:off x="7571684" y="6483773"/>
            <a:ext cx="1458300" cy="2463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000">
                <a:solidFill>
                  <a:srgbClr val="50514F"/>
                </a:solidFill>
                <a:latin typeface="Calibri" panose="020F0502020204030204" pitchFamily="34" charset="0"/>
                <a:ea typeface="Allerta"/>
                <a:cs typeface="Allerta"/>
                <a:sym typeface="Allerta"/>
              </a:rPr>
              <a:t>‹#›</a:t>
            </a:fld>
            <a:r>
              <a:rPr lang="en-US" sz="1000" dirty="0">
                <a:solidFill>
                  <a:srgbClr val="50514F"/>
                </a:solidFill>
                <a:latin typeface="Calibri" panose="020F0502020204030204" pitchFamily="34" charset="0"/>
                <a:ea typeface="Allerta"/>
                <a:cs typeface="Allerta"/>
                <a:sym typeface="Allerta"/>
              </a:rPr>
              <a:t> </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1_Table Page">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rgbClr val="3F3F39"/>
              </a:buClr>
              <a:buFont typeface="Allerta"/>
              <a:buNone/>
              <a:defRPr sz="2800" b="0" i="0" u="none" strike="noStrike" cap="none">
                <a:solidFill>
                  <a:srgbClr val="3F3F39"/>
                </a:solidFill>
                <a:latin typeface="Calibri" panose="020F0502020204030204" pitchFamily="34" charset="0"/>
                <a:ea typeface="Allerta"/>
                <a:cs typeface="Calibri" panose="020F0502020204030204" pitchFamily="34" charset="0"/>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sp>
        <p:nvSpPr>
          <p:cNvPr id="495" name="Shape 495"/>
          <p:cNvSpPr/>
          <p:nvPr/>
        </p:nvSpPr>
        <p:spPr>
          <a:xfrm>
            <a:off x="1" y="6330471"/>
            <a:ext cx="9153000" cy="540300"/>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Clr>
                <a:schemeClr val="dk1"/>
              </a:buClr>
              <a:buFont typeface="Calibri"/>
              <a:buNone/>
            </a:pPr>
            <a:endParaRPr sz="1800" dirty="0">
              <a:solidFill>
                <a:schemeClr val="lt1"/>
              </a:solidFill>
              <a:latin typeface="Calibri" panose="020F0502020204030204" pitchFamily="34" charset="0"/>
              <a:ea typeface="Calibri"/>
              <a:cs typeface="Calibri"/>
              <a:sym typeface="Calibri"/>
            </a:endParaRPr>
          </a:p>
        </p:txBody>
      </p:sp>
      <p:sp>
        <p:nvSpPr>
          <p:cNvPr id="496" name="Shape 496"/>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spcBef>
                <a:spcPts val="0"/>
              </a:spcBef>
              <a:buClr>
                <a:srgbClr val="FFFFFF"/>
              </a:buClr>
              <a:buSzPct val="25000"/>
              <a:buFont typeface="Allerta"/>
              <a:buNone/>
            </a:pPr>
            <a:r>
              <a:rPr lang="en-US" sz="1000" dirty="0">
                <a:solidFill>
                  <a:srgbClr val="FFFFFF"/>
                </a:solidFill>
                <a:latin typeface="Calibri" panose="020F0502020204030204" pitchFamily="34" charset="0"/>
                <a:ea typeface="Allerta"/>
                <a:cs typeface="Allerta"/>
                <a:sym typeface="Allerta"/>
              </a:rPr>
              <a:t>PAGE </a:t>
            </a:r>
            <a:fld id="{00000000-1234-1234-1234-123412341234}" type="slidenum">
              <a:rPr lang="en-US" sz="1000">
                <a:solidFill>
                  <a:srgbClr val="FFFFFF"/>
                </a:solidFill>
                <a:latin typeface="Calibri" panose="020F0502020204030204" pitchFamily="34" charset="0"/>
                <a:ea typeface="Allerta"/>
                <a:cs typeface="Allerta"/>
                <a:sym typeface="Allerta"/>
              </a:rPr>
              <a:t>‹#›</a:t>
            </a:fld>
            <a:r>
              <a:rPr lang="en-US" sz="1000" dirty="0">
                <a:solidFill>
                  <a:srgbClr val="FFFFFF"/>
                </a:solidFill>
                <a:latin typeface="Calibri" panose="020F0502020204030204" pitchFamily="34" charset="0"/>
                <a:ea typeface="Allerta"/>
                <a:cs typeface="Allerta"/>
                <a:sym typeface="Allerta"/>
              </a:rPr>
              <a:t> </a:t>
            </a:r>
          </a:p>
        </p:txBody>
      </p:sp>
      <p:pic>
        <p:nvPicPr>
          <p:cNvPr id="497" name="Shape 497" descr="footer_saporg_white_horiz.pdf"/>
          <p:cNvPicPr preferRelativeResize="0"/>
          <p:nvPr/>
        </p:nvPicPr>
        <p:blipFill rotWithShape="1">
          <a:blip r:embed="rId2">
            <a:alphaModFix/>
          </a:blip>
          <a:srcRect/>
          <a:stretch/>
        </p:blipFill>
        <p:spPr>
          <a:xfrm>
            <a:off x="75409" y="6436275"/>
            <a:ext cx="5476200" cy="338100"/>
          </a:xfrm>
          <a:prstGeom prst="rect">
            <a:avLst/>
          </a:prstGeom>
          <a:noFill/>
          <a:ln>
            <a:noFill/>
          </a:ln>
        </p:spPr>
      </p:pic>
      <p:sp>
        <p:nvSpPr>
          <p:cNvPr id="498" name="Shape 498"/>
          <p:cNvSpPr/>
          <p:nvPr/>
        </p:nvSpPr>
        <p:spPr>
          <a:xfrm>
            <a:off x="3542585" y="6519775"/>
            <a:ext cx="1906800" cy="175500"/>
          </a:xfrm>
          <a:prstGeom prst="rect">
            <a:avLst/>
          </a:prstGeom>
          <a:noFill/>
          <a:ln>
            <a:noFill/>
          </a:ln>
          <a:effectLst>
            <a:outerShdw blurRad="39999" dist="23000" dir="5400000" rotWithShape="0">
              <a:srgbClr val="000000">
                <a:alpha val="34510"/>
              </a:srgbClr>
            </a:outerShdw>
          </a:effectLst>
        </p:spPr>
        <p:txBody>
          <a:bodyPr lIns="91425" tIns="45700" rIns="91425" bIns="45700" anchor="ctr" anchorCtr="0">
            <a:noAutofit/>
          </a:bodyPr>
          <a:lstStyle/>
          <a:p>
            <a:pPr marL="0" marR="0" lvl="0" indent="0" algn="ctr" rtl="0">
              <a:spcBef>
                <a:spcPts val="0"/>
              </a:spcBef>
              <a:buClr>
                <a:schemeClr val="dk1"/>
              </a:buClr>
              <a:buFont typeface="Calibri"/>
              <a:buNone/>
            </a:pPr>
            <a:endParaRPr sz="1800" dirty="0">
              <a:solidFill>
                <a:schemeClr val="lt1"/>
              </a:solidFill>
              <a:latin typeface="Calibri" panose="020F0502020204030204" pitchFamily="34" charset="0"/>
              <a:ea typeface="Calibri"/>
              <a:cs typeface="Calibri"/>
              <a:sym typeface="Calibri"/>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502"/>
        <p:cNvGrpSpPr/>
        <p:nvPr/>
      </p:nvGrpSpPr>
      <p:grpSpPr>
        <a:xfrm>
          <a:off x="0" y="0"/>
          <a:ext cx="0" cy="0"/>
          <a:chOff x="0" y="0"/>
          <a:chExt cx="0" cy="0"/>
        </a:xfrm>
      </p:grpSpPr>
      <p:sp>
        <p:nvSpPr>
          <p:cNvPr id="503" name="Shape 503"/>
          <p:cNvSpPr/>
          <p:nvPr/>
        </p:nvSpPr>
        <p:spPr>
          <a:xfrm>
            <a:off x="0" y="6329467"/>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504" name="Shape 504"/>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sp>
        <p:nvSpPr>
          <p:cNvPr id="505" name="Shape 505"/>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lstStyle>
            <a:lvl1pPr marL="342900" marR="0" lvl="0" indent="3556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06" name="Shape 506"/>
          <p:cNvSpPr/>
          <p:nvPr/>
        </p:nvSpPr>
        <p:spPr>
          <a:xfrm>
            <a:off x="0" y="6330471"/>
            <a:ext cx="9153000" cy="5403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507" name="Shape 507"/>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Calibri" panose="020F0502020204030204" pitchFamily="34" charset="0"/>
                <a:ea typeface="Allerta"/>
                <a:cs typeface="Allerta"/>
                <a:sym typeface="Allerta"/>
              </a:rPr>
              <a:t>‹#›</a:t>
            </a:fld>
            <a:r>
              <a:rPr lang="en-US" sz="1000" b="0" i="0" u="none" strike="noStrike" cap="none" dirty="0">
                <a:solidFill>
                  <a:srgbClr val="50514F"/>
                </a:solidFill>
                <a:latin typeface="Calibri" panose="020F0502020204030204" pitchFamily="34" charset="0"/>
                <a:ea typeface="Allerta"/>
                <a:cs typeface="Allerta"/>
                <a:sym typeface="Allerta"/>
              </a:rPr>
              <a:t> </a:t>
            </a:r>
          </a:p>
        </p:txBody>
      </p:sp>
      <p:pic>
        <p:nvPicPr>
          <p:cNvPr id="508" name="Shape 508"/>
          <p:cNvPicPr preferRelativeResize="0"/>
          <p:nvPr/>
        </p:nvPicPr>
        <p:blipFill rotWithShape="1">
          <a:blip r:embed="rId2">
            <a:alphaModFix/>
          </a:blip>
          <a:srcRect/>
          <a:stretch/>
        </p:blipFill>
        <p:spPr>
          <a:xfrm>
            <a:off x="304800" y="6503298"/>
            <a:ext cx="1746600" cy="16409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Slide CA 2">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3339153" y="2950713"/>
            <a:ext cx="5497218" cy="884849"/>
          </a:xfrm>
          <a:prstGeom prst="rect">
            <a:avLst/>
          </a:prstGeom>
          <a:noFill/>
          <a:ln>
            <a:noFill/>
          </a:ln>
        </p:spPr>
        <p:txBody>
          <a:bodyPr lIns="91425" tIns="91425" rIns="91425" bIns="91425" anchor="ctr" anchorCtr="0"/>
          <a:lstStyle>
            <a:lvl1pPr marL="0" marR="0" lvl="0" indent="0" algn="l" rtl="0">
              <a:spcBef>
                <a:spcPts val="0"/>
              </a:spcBef>
              <a:buClr>
                <a:srgbClr val="595959"/>
              </a:buClr>
              <a:buFont typeface="Allerta"/>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0" name="Shape 60"/>
          <p:cNvSpPr txBox="1">
            <a:spLocks noGrp="1"/>
          </p:cNvSpPr>
          <p:nvPr>
            <p:ph type="subTitle" idx="1"/>
          </p:nvPr>
        </p:nvSpPr>
        <p:spPr>
          <a:xfrm>
            <a:off x="3339151" y="3835562"/>
            <a:ext cx="5497219" cy="792405"/>
          </a:xfrm>
          <a:prstGeom prst="rect">
            <a:avLst/>
          </a:prstGeom>
          <a:noFill/>
          <a:ln>
            <a:noFill/>
          </a:ln>
        </p:spPr>
        <p:txBody>
          <a:bodyPr lIns="91425" tIns="91425" rIns="91425" bIns="91425" anchor="t" anchorCtr="0"/>
          <a:lstStyle>
            <a:lvl1pPr marL="0" marR="0" lvl="0" indent="0" algn="l" rtl="0">
              <a:spcBef>
                <a:spcPts val="400"/>
              </a:spcBef>
              <a:buClr>
                <a:srgbClr val="595959"/>
              </a:buClr>
              <a:buFont typeface="Arial"/>
              <a:buNone/>
              <a:defRPr sz="20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ctr" rtl="0">
              <a:spcBef>
                <a:spcPts val="400"/>
              </a:spcBef>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spcBef>
                <a:spcPts val="360"/>
              </a:spcBef>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spcBef>
                <a:spcPts val="320"/>
              </a:spcBef>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spcBef>
                <a:spcPts val="320"/>
              </a:spcBef>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61" name="Shape 61"/>
          <p:cNvSpPr/>
          <p:nvPr/>
        </p:nvSpPr>
        <p:spPr>
          <a:xfrm>
            <a:off x="0" y="1746249"/>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62" name="Shape 62"/>
          <p:cNvSpPr>
            <a:spLocks noGrp="1"/>
          </p:cNvSpPr>
          <p:nvPr>
            <p:ph type="pic" idx="2"/>
          </p:nvPr>
        </p:nvSpPr>
        <p:spPr>
          <a:xfrm>
            <a:off x="304800" y="1857374"/>
            <a:ext cx="2752483" cy="3159126"/>
          </a:xfrm>
          <a:prstGeom prst="rect">
            <a:avLst/>
          </a:prstGeom>
          <a:noFill/>
          <a:ln>
            <a:noFill/>
          </a:ln>
        </p:spPr>
        <p:txBody>
          <a:bodyPr lIns="91425" tIns="91425" rIns="91425" bIns="91425" anchor="t" anchorCtr="0"/>
          <a:lstStyle>
            <a:lvl1pPr marL="342900" marR="0" lvl="0" indent="-215900" algn="l" rtl="0">
              <a:spcBef>
                <a:spcPts val="400"/>
              </a:spcBef>
              <a:buClr>
                <a:srgbClr val="595959"/>
              </a:buClr>
              <a:buSzPct val="100000"/>
              <a:buFont typeface="Arial"/>
              <a:buChar char="•"/>
              <a:defRPr sz="20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63" name="Shape 63"/>
          <p:cNvPicPr preferRelativeResize="0"/>
          <p:nvPr/>
        </p:nvPicPr>
        <p:blipFill rotWithShape="1">
          <a:blip r:embed="rId2">
            <a:alphaModFix/>
          </a:blip>
          <a:srcRect/>
          <a:stretch/>
        </p:blipFill>
        <p:spPr>
          <a:xfrm>
            <a:off x="304801" y="394130"/>
            <a:ext cx="2235199" cy="210147"/>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Title Slide CA and SAP">
    <p:spTree>
      <p:nvGrpSpPr>
        <p:cNvPr id="1" name="Shape 509"/>
        <p:cNvGrpSpPr/>
        <p:nvPr/>
      </p:nvGrpSpPr>
      <p:grpSpPr>
        <a:xfrm>
          <a:off x="0" y="0"/>
          <a:ext cx="0" cy="0"/>
          <a:chOff x="0" y="0"/>
          <a:chExt cx="0" cy="0"/>
        </a:xfrm>
      </p:grpSpPr>
      <p:sp>
        <p:nvSpPr>
          <p:cNvPr id="510" name="Shape 510"/>
          <p:cNvSpPr txBox="1">
            <a:spLocks noGrp="1"/>
          </p:cNvSpPr>
          <p:nvPr>
            <p:ph type="ctrTitle"/>
          </p:nvPr>
        </p:nvSpPr>
        <p:spPr>
          <a:xfrm>
            <a:off x="219315" y="2982072"/>
            <a:ext cx="8619900" cy="8505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0514F"/>
              </a:buClr>
              <a:buFont typeface="Allerta"/>
              <a:buNone/>
              <a:defRPr sz="2800" b="0" i="0" u="none" strike="noStrike" cap="none">
                <a:solidFill>
                  <a:srgbClr val="50514F"/>
                </a:solidFill>
                <a:latin typeface="Calibri" panose="020F0502020204030204" pitchFamily="34" charset="0"/>
                <a:ea typeface="Allerta"/>
                <a:cs typeface="Calibri" panose="020F0502020204030204" pitchFamily="34" charset="0"/>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sp>
        <p:nvSpPr>
          <p:cNvPr id="511" name="Shape 511"/>
          <p:cNvSpPr txBox="1">
            <a:spLocks noGrp="1"/>
          </p:cNvSpPr>
          <p:nvPr>
            <p:ph type="subTitle" idx="1"/>
          </p:nvPr>
        </p:nvSpPr>
        <p:spPr>
          <a:xfrm>
            <a:off x="219316" y="3832457"/>
            <a:ext cx="8619900" cy="792300"/>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512" name="Shape 512"/>
          <p:cNvSpPr/>
          <p:nvPr/>
        </p:nvSpPr>
        <p:spPr>
          <a:xfrm>
            <a:off x="0" y="1737608"/>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pic>
        <p:nvPicPr>
          <p:cNvPr id="513" name="Shape 513"/>
          <p:cNvPicPr preferRelativeResize="0"/>
          <p:nvPr/>
        </p:nvPicPr>
        <p:blipFill rotWithShape="1">
          <a:blip r:embed="rId2">
            <a:alphaModFix/>
          </a:blip>
          <a:srcRect/>
          <a:stretch/>
        </p:blipFill>
        <p:spPr>
          <a:xfrm>
            <a:off x="304801" y="394130"/>
            <a:ext cx="2235300" cy="210000"/>
          </a:xfrm>
          <a:prstGeom prst="rect">
            <a:avLst/>
          </a:prstGeom>
          <a:noFill/>
          <a:ln>
            <a:noFill/>
          </a:ln>
        </p:spPr>
      </p:pic>
      <p:pic>
        <p:nvPicPr>
          <p:cNvPr id="514" name="Shape 514"/>
          <p:cNvPicPr preferRelativeResize="0"/>
          <p:nvPr/>
        </p:nvPicPr>
        <p:blipFill rotWithShape="1">
          <a:blip r:embed="rId3">
            <a:alphaModFix/>
          </a:blip>
          <a:srcRect/>
          <a:stretch/>
        </p:blipFill>
        <p:spPr>
          <a:xfrm>
            <a:off x="304800" y="5840889"/>
            <a:ext cx="1314000" cy="507900"/>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515"/>
        <p:cNvGrpSpPr/>
        <p:nvPr/>
      </p:nvGrpSpPr>
      <p:grpSpPr>
        <a:xfrm>
          <a:off x="0" y="0"/>
          <a:ext cx="0" cy="0"/>
          <a:chOff x="0" y="0"/>
          <a:chExt cx="0" cy="0"/>
        </a:xfrm>
      </p:grpSpPr>
      <p:sp>
        <p:nvSpPr>
          <p:cNvPr id="516" name="Shape 516"/>
          <p:cNvSpPr/>
          <p:nvPr/>
        </p:nvSpPr>
        <p:spPr>
          <a:xfrm>
            <a:off x="0" y="0"/>
            <a:ext cx="9144000" cy="6858000"/>
          </a:xfrm>
          <a:prstGeom prst="rect">
            <a:avLst/>
          </a:prstGeom>
          <a:solidFill>
            <a:srgbClr val="A9B0AC"/>
          </a:solidFill>
          <a:ln>
            <a:noFill/>
          </a:ln>
          <a:effectLst>
            <a:outerShdw blurRad="39999" dist="23000" dir="5400000" rotWithShape="0">
              <a:srgbClr val="000000">
                <a:alpha val="3373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517" name="Shape 517"/>
          <p:cNvSpPr txBox="1"/>
          <p:nvPr/>
        </p:nvSpPr>
        <p:spPr>
          <a:xfrm>
            <a:off x="115456"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518" name="Shape 518"/>
          <p:cNvSpPr txBox="1"/>
          <p:nvPr/>
        </p:nvSpPr>
        <p:spPr>
          <a:xfrm>
            <a:off x="115456" y="2952691"/>
            <a:ext cx="3793800" cy="19331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519" name="Shape 519"/>
          <p:cNvSpPr txBox="1"/>
          <p:nvPr/>
        </p:nvSpPr>
        <p:spPr>
          <a:xfrm>
            <a:off x="115456"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520" name="Shape 520"/>
          <p:cNvSpPr txBox="1"/>
          <p:nvPr/>
        </p:nvSpPr>
        <p:spPr>
          <a:xfrm>
            <a:off x="115456" y="2952691"/>
            <a:ext cx="3793800" cy="19331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521" name="Shape 521"/>
          <p:cNvSpPr txBox="1">
            <a:spLocks noGrp="1"/>
          </p:cNvSpPr>
          <p:nvPr>
            <p:ph type="title"/>
          </p:nvPr>
        </p:nvSpPr>
        <p:spPr>
          <a:xfrm>
            <a:off x="216563" y="2829675"/>
            <a:ext cx="8620500" cy="8685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Calibri" panose="020F0502020204030204" pitchFamily="34" charset="0"/>
                <a:ea typeface="Allerta"/>
                <a:cs typeface="Calibri" panose="020F0502020204030204" pitchFamily="34" charset="0"/>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pic>
        <p:nvPicPr>
          <p:cNvPr id="522" name="Shape 522"/>
          <p:cNvPicPr preferRelativeResize="0"/>
          <p:nvPr/>
        </p:nvPicPr>
        <p:blipFill rotWithShape="1">
          <a:blip r:embed="rId2">
            <a:alphaModFix/>
          </a:blip>
          <a:srcRect/>
          <a:stretch/>
        </p:blipFill>
        <p:spPr>
          <a:xfrm>
            <a:off x="304812" y="394130"/>
            <a:ext cx="2235300" cy="210000"/>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523"/>
        <p:cNvGrpSpPr/>
        <p:nvPr/>
      </p:nvGrpSpPr>
      <p:grpSpPr>
        <a:xfrm>
          <a:off x="0" y="0"/>
          <a:ext cx="0" cy="0"/>
          <a:chOff x="0" y="0"/>
          <a:chExt cx="0" cy="0"/>
        </a:xfrm>
      </p:grpSpPr>
      <p:sp>
        <p:nvSpPr>
          <p:cNvPr id="524" name="Shape 524"/>
          <p:cNvSpPr/>
          <p:nvPr/>
        </p:nvSpPr>
        <p:spPr>
          <a:xfrm>
            <a:off x="0" y="0"/>
            <a:ext cx="9144000" cy="6858000"/>
          </a:xfrm>
          <a:prstGeom prst="rect">
            <a:avLst/>
          </a:prstGeom>
          <a:solidFill>
            <a:srgbClr val="464646"/>
          </a:solidFill>
          <a:ln>
            <a:noFill/>
          </a:ln>
          <a:effectLst>
            <a:outerShdw blurRad="39999" dist="23000" dir="5400000" rotWithShape="0">
              <a:srgbClr val="000000">
                <a:alpha val="3373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525" name="Shape 525"/>
          <p:cNvSpPr txBox="1"/>
          <p:nvPr/>
        </p:nvSpPr>
        <p:spPr>
          <a:xfrm>
            <a:off x="115456"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526" name="Shape 526"/>
          <p:cNvSpPr txBox="1"/>
          <p:nvPr/>
        </p:nvSpPr>
        <p:spPr>
          <a:xfrm>
            <a:off x="115456" y="2952691"/>
            <a:ext cx="3793800" cy="19331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527" name="Shape 527"/>
          <p:cNvSpPr txBox="1"/>
          <p:nvPr/>
        </p:nvSpPr>
        <p:spPr>
          <a:xfrm>
            <a:off x="115456"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528" name="Shape 528"/>
          <p:cNvSpPr txBox="1"/>
          <p:nvPr/>
        </p:nvSpPr>
        <p:spPr>
          <a:xfrm>
            <a:off x="115456" y="2952691"/>
            <a:ext cx="3793800" cy="19331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529" name="Shape 529"/>
          <p:cNvSpPr txBox="1">
            <a:spLocks noGrp="1"/>
          </p:cNvSpPr>
          <p:nvPr>
            <p:ph type="title"/>
          </p:nvPr>
        </p:nvSpPr>
        <p:spPr>
          <a:xfrm>
            <a:off x="216563" y="2829675"/>
            <a:ext cx="8620500" cy="8685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Calibri" panose="020F0502020204030204" pitchFamily="34" charset="0"/>
                <a:ea typeface="Allerta"/>
                <a:cs typeface="Calibri" panose="020F0502020204030204" pitchFamily="34" charset="0"/>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pic>
        <p:nvPicPr>
          <p:cNvPr id="530" name="Shape 530"/>
          <p:cNvPicPr preferRelativeResize="0"/>
          <p:nvPr/>
        </p:nvPicPr>
        <p:blipFill rotWithShape="1">
          <a:blip r:embed="rId2">
            <a:alphaModFix/>
          </a:blip>
          <a:srcRect/>
          <a:stretch/>
        </p:blipFill>
        <p:spPr>
          <a:xfrm>
            <a:off x="304812" y="394130"/>
            <a:ext cx="2235300" cy="210000"/>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531"/>
        <p:cNvGrpSpPr/>
        <p:nvPr/>
      </p:nvGrpSpPr>
      <p:grpSpPr>
        <a:xfrm>
          <a:off x="0" y="0"/>
          <a:ext cx="0" cy="0"/>
          <a:chOff x="0" y="0"/>
          <a:chExt cx="0" cy="0"/>
        </a:xfrm>
      </p:grpSpPr>
      <p:sp>
        <p:nvSpPr>
          <p:cNvPr id="532" name="Shape 532"/>
          <p:cNvSpPr/>
          <p:nvPr/>
        </p:nvSpPr>
        <p:spPr>
          <a:xfrm>
            <a:off x="0" y="0"/>
            <a:ext cx="9144000" cy="6858000"/>
          </a:xfrm>
          <a:prstGeom prst="rect">
            <a:avLst/>
          </a:prstGeom>
          <a:solidFill>
            <a:srgbClr val="1C9963"/>
          </a:solidFill>
          <a:ln>
            <a:noFill/>
          </a:ln>
          <a:effectLst>
            <a:outerShdw blurRad="39999" dist="23000" dir="5400000" rotWithShape="0">
              <a:srgbClr val="000000">
                <a:alpha val="3373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533" name="Shape 533"/>
          <p:cNvSpPr txBox="1"/>
          <p:nvPr/>
        </p:nvSpPr>
        <p:spPr>
          <a:xfrm>
            <a:off x="115456"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534" name="Shape 534"/>
          <p:cNvSpPr txBox="1"/>
          <p:nvPr/>
        </p:nvSpPr>
        <p:spPr>
          <a:xfrm>
            <a:off x="115456" y="2952691"/>
            <a:ext cx="3793800" cy="19331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535" name="Shape 535"/>
          <p:cNvSpPr txBox="1"/>
          <p:nvPr/>
        </p:nvSpPr>
        <p:spPr>
          <a:xfrm>
            <a:off x="115456"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536" name="Shape 536"/>
          <p:cNvSpPr txBox="1"/>
          <p:nvPr/>
        </p:nvSpPr>
        <p:spPr>
          <a:xfrm>
            <a:off x="115456" y="2952691"/>
            <a:ext cx="3793800" cy="19331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537" name="Shape 537"/>
          <p:cNvSpPr txBox="1">
            <a:spLocks noGrp="1"/>
          </p:cNvSpPr>
          <p:nvPr>
            <p:ph type="title"/>
          </p:nvPr>
        </p:nvSpPr>
        <p:spPr>
          <a:xfrm>
            <a:off x="216563" y="2829675"/>
            <a:ext cx="8620500" cy="8685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Calibri" panose="020F0502020204030204" pitchFamily="34" charset="0"/>
                <a:ea typeface="Allerta"/>
                <a:cs typeface="Calibri" panose="020F0502020204030204" pitchFamily="34" charset="0"/>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pic>
        <p:nvPicPr>
          <p:cNvPr id="538" name="Shape 538"/>
          <p:cNvPicPr preferRelativeResize="0"/>
          <p:nvPr/>
        </p:nvPicPr>
        <p:blipFill rotWithShape="1">
          <a:blip r:embed="rId2">
            <a:alphaModFix/>
          </a:blip>
          <a:srcRect/>
          <a:stretch/>
        </p:blipFill>
        <p:spPr>
          <a:xfrm>
            <a:off x="304812" y="394130"/>
            <a:ext cx="2235300" cy="210000"/>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Blank_CA">
    <p:spTree>
      <p:nvGrpSpPr>
        <p:cNvPr id="1" name="Shape 539"/>
        <p:cNvGrpSpPr/>
        <p:nvPr/>
      </p:nvGrpSpPr>
      <p:grpSpPr>
        <a:xfrm>
          <a:off x="0" y="0"/>
          <a:ext cx="0" cy="0"/>
          <a:chOff x="0" y="0"/>
          <a:chExt cx="0" cy="0"/>
        </a:xfrm>
      </p:grpSpPr>
      <p:sp>
        <p:nvSpPr>
          <p:cNvPr id="540" name="Shape 540"/>
          <p:cNvSpPr/>
          <p:nvPr/>
        </p:nvSpPr>
        <p:spPr>
          <a:xfrm>
            <a:off x="0"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541" name="Shape 541"/>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Calibri" panose="020F0502020204030204" pitchFamily="34" charset="0"/>
                <a:ea typeface="Allerta"/>
                <a:cs typeface="Allerta"/>
                <a:sym typeface="Allerta"/>
              </a:rPr>
              <a:t>‹#›</a:t>
            </a:fld>
            <a:r>
              <a:rPr lang="en-US" sz="1000" b="0" i="0" u="none" strike="noStrike" cap="none" dirty="0">
                <a:solidFill>
                  <a:srgbClr val="50514F"/>
                </a:solidFill>
                <a:latin typeface="Calibri" panose="020F0502020204030204" pitchFamily="34" charset="0"/>
                <a:ea typeface="Allerta"/>
                <a:cs typeface="Allerta"/>
                <a:sym typeface="Allerta"/>
              </a:rPr>
              <a:t> </a:t>
            </a:r>
          </a:p>
        </p:txBody>
      </p:sp>
      <p:pic>
        <p:nvPicPr>
          <p:cNvPr id="542" name="Shape 542"/>
          <p:cNvPicPr preferRelativeResize="0"/>
          <p:nvPr/>
        </p:nvPicPr>
        <p:blipFill rotWithShape="1">
          <a:blip r:embed="rId2">
            <a:alphaModFix/>
          </a:blip>
          <a:srcRect/>
          <a:stretch/>
        </p:blipFill>
        <p:spPr>
          <a:xfrm>
            <a:off x="304800" y="6503298"/>
            <a:ext cx="1746600" cy="164099"/>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43"/>
        <p:cNvGrpSpPr/>
        <p:nvPr/>
      </p:nvGrpSpPr>
      <p:grpSpPr>
        <a:xfrm>
          <a:off x="0" y="0"/>
          <a:ext cx="0" cy="0"/>
          <a:chOff x="0" y="0"/>
          <a:chExt cx="0" cy="0"/>
        </a:xfrm>
      </p:grpSpPr>
      <p:sp>
        <p:nvSpPr>
          <p:cNvPr id="544" name="Shape 544"/>
          <p:cNvSpPr txBox="1">
            <a:spLocks noGrp="1"/>
          </p:cNvSpPr>
          <p:nvPr>
            <p:ph type="title"/>
          </p:nvPr>
        </p:nvSpPr>
        <p:spPr>
          <a:xfrm>
            <a:off x="304800" y="274637"/>
            <a:ext cx="85344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sp>
        <p:nvSpPr>
          <p:cNvPr id="545" name="Shape 545"/>
          <p:cNvSpPr txBox="1">
            <a:spLocks noGrp="1"/>
          </p:cNvSpPr>
          <p:nvPr>
            <p:ph type="body" idx="1"/>
          </p:nvPr>
        </p:nvSpPr>
        <p:spPr>
          <a:xfrm>
            <a:off x="304800" y="1417637"/>
            <a:ext cx="4192500" cy="597900"/>
          </a:xfrm>
          <a:prstGeom prst="rect">
            <a:avLst/>
          </a:prstGeom>
          <a:noFill/>
          <a:ln>
            <a:noFill/>
          </a:ln>
        </p:spPr>
        <p:txBody>
          <a:bodyPr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dirty="0"/>
          </a:p>
        </p:txBody>
      </p:sp>
      <p:sp>
        <p:nvSpPr>
          <p:cNvPr id="546" name="Shape 546"/>
          <p:cNvSpPr txBox="1">
            <a:spLocks noGrp="1"/>
          </p:cNvSpPr>
          <p:nvPr>
            <p:ph type="body" idx="2"/>
          </p:nvPr>
        </p:nvSpPr>
        <p:spPr>
          <a:xfrm>
            <a:off x="304800" y="2015408"/>
            <a:ext cx="4192500" cy="4126500"/>
          </a:xfrm>
          <a:prstGeom prst="rect">
            <a:avLst/>
          </a:prstGeom>
          <a:noFill/>
          <a:ln>
            <a:noFill/>
          </a:ln>
        </p:spPr>
        <p:txBody>
          <a:bodyPr lIns="91425" tIns="91425" rIns="91425" bIns="91425" anchor="t" anchorCtr="0"/>
          <a:lstStyle>
            <a:lvl1pPr marL="342900" marR="0" lvl="0" indent="3556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dirty="0"/>
          </a:p>
        </p:txBody>
      </p:sp>
      <p:sp>
        <p:nvSpPr>
          <p:cNvPr id="547" name="Shape 547"/>
          <p:cNvSpPr txBox="1">
            <a:spLocks noGrp="1"/>
          </p:cNvSpPr>
          <p:nvPr>
            <p:ph type="body" idx="3"/>
          </p:nvPr>
        </p:nvSpPr>
        <p:spPr>
          <a:xfrm>
            <a:off x="4645025" y="1417637"/>
            <a:ext cx="4194300" cy="632400"/>
          </a:xfrm>
          <a:prstGeom prst="rect">
            <a:avLst/>
          </a:prstGeom>
          <a:noFill/>
          <a:ln>
            <a:noFill/>
          </a:ln>
        </p:spPr>
        <p:txBody>
          <a:bodyPr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dirty="0"/>
          </a:p>
        </p:txBody>
      </p:sp>
      <p:sp>
        <p:nvSpPr>
          <p:cNvPr id="548" name="Shape 548"/>
          <p:cNvSpPr txBox="1">
            <a:spLocks noGrp="1"/>
          </p:cNvSpPr>
          <p:nvPr>
            <p:ph type="body" idx="4"/>
          </p:nvPr>
        </p:nvSpPr>
        <p:spPr>
          <a:xfrm>
            <a:off x="4645025" y="2050046"/>
            <a:ext cx="4194300" cy="4092000"/>
          </a:xfrm>
          <a:prstGeom prst="rect">
            <a:avLst/>
          </a:prstGeom>
          <a:noFill/>
          <a:ln>
            <a:noFill/>
          </a:ln>
        </p:spPr>
        <p:txBody>
          <a:bodyPr lIns="91425" tIns="91425" rIns="91425" bIns="91425" anchor="t" anchorCtr="0"/>
          <a:lstStyle>
            <a:lvl1pPr marL="342900" marR="0" lvl="0" indent="3556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dirty="0"/>
          </a:p>
        </p:txBody>
      </p:sp>
      <p:sp>
        <p:nvSpPr>
          <p:cNvPr id="549" name="Shape 549"/>
          <p:cNvSpPr/>
          <p:nvPr/>
        </p:nvSpPr>
        <p:spPr>
          <a:xfrm>
            <a:off x="0"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550" name="Shape 550"/>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Calibri" panose="020F0502020204030204" pitchFamily="34" charset="0"/>
                <a:ea typeface="Allerta"/>
                <a:cs typeface="Allerta"/>
                <a:sym typeface="Allerta"/>
              </a:rPr>
              <a:t>‹#›</a:t>
            </a:fld>
            <a:r>
              <a:rPr lang="en-US" sz="1000" b="0" i="0" u="none" strike="noStrike" cap="none" dirty="0">
                <a:solidFill>
                  <a:srgbClr val="50514F"/>
                </a:solidFill>
                <a:latin typeface="Calibri" panose="020F0502020204030204" pitchFamily="34" charset="0"/>
                <a:ea typeface="Allerta"/>
                <a:cs typeface="Allerta"/>
                <a:sym typeface="Allerta"/>
              </a:rPr>
              <a:t> </a:t>
            </a:r>
          </a:p>
        </p:txBody>
      </p:sp>
      <p:sp>
        <p:nvSpPr>
          <p:cNvPr id="551" name="Shape 551"/>
          <p:cNvSpPr/>
          <p:nvPr/>
        </p:nvSpPr>
        <p:spPr>
          <a:xfrm>
            <a:off x="3542585" y="6519775"/>
            <a:ext cx="1906800" cy="175500"/>
          </a:xfrm>
          <a:prstGeom prst="rect">
            <a:avLst/>
          </a:prstGeom>
          <a:noFill/>
          <a:ln>
            <a:noFill/>
          </a:ln>
          <a:effectLst>
            <a:outerShdw blurRad="39999" dist="23000" dir="5400000" rotWithShape="0">
              <a:srgbClr val="000000">
                <a:alpha val="3373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Title Slide CA 2">
    <p:spTree>
      <p:nvGrpSpPr>
        <p:cNvPr id="1" name="Shape 552"/>
        <p:cNvGrpSpPr/>
        <p:nvPr/>
      </p:nvGrpSpPr>
      <p:grpSpPr>
        <a:xfrm>
          <a:off x="0" y="0"/>
          <a:ext cx="0" cy="0"/>
          <a:chOff x="0" y="0"/>
          <a:chExt cx="0" cy="0"/>
        </a:xfrm>
      </p:grpSpPr>
      <p:sp>
        <p:nvSpPr>
          <p:cNvPr id="553" name="Shape 553"/>
          <p:cNvSpPr txBox="1">
            <a:spLocks noGrp="1"/>
          </p:cNvSpPr>
          <p:nvPr>
            <p:ph type="ctrTitle"/>
          </p:nvPr>
        </p:nvSpPr>
        <p:spPr>
          <a:xfrm>
            <a:off x="3339153" y="2950713"/>
            <a:ext cx="5497200" cy="8847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sp>
        <p:nvSpPr>
          <p:cNvPr id="554" name="Shape 554"/>
          <p:cNvSpPr txBox="1">
            <a:spLocks noGrp="1"/>
          </p:cNvSpPr>
          <p:nvPr>
            <p:ph type="subTitle" idx="1"/>
          </p:nvPr>
        </p:nvSpPr>
        <p:spPr>
          <a:xfrm>
            <a:off x="3339151" y="3835562"/>
            <a:ext cx="5497199" cy="792300"/>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555" name="Shape 555"/>
          <p:cNvSpPr/>
          <p:nvPr/>
        </p:nvSpPr>
        <p:spPr>
          <a:xfrm>
            <a:off x="0" y="174624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556" name="Shape 556"/>
          <p:cNvSpPr>
            <a:spLocks noGrp="1"/>
          </p:cNvSpPr>
          <p:nvPr>
            <p:ph type="pic" idx="2"/>
          </p:nvPr>
        </p:nvSpPr>
        <p:spPr>
          <a:xfrm>
            <a:off x="304800" y="1857374"/>
            <a:ext cx="2752500" cy="3159000"/>
          </a:xfrm>
          <a:prstGeom prst="rect">
            <a:avLst/>
          </a:prstGeom>
          <a:noFill/>
          <a:ln>
            <a:noFill/>
          </a:ln>
        </p:spPr>
        <p:txBody>
          <a:bodyPr lIns="91425" tIns="91425" rIns="91425" bIns="91425" anchor="t" anchorCtr="0"/>
          <a:lstStyle>
            <a:lvl1pPr marL="342900" marR="0" lvl="0" indent="2921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557" name="Shape 557"/>
          <p:cNvPicPr preferRelativeResize="0"/>
          <p:nvPr/>
        </p:nvPicPr>
        <p:blipFill rotWithShape="1">
          <a:blip r:embed="rId2">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558"/>
        <p:cNvGrpSpPr/>
        <p:nvPr/>
      </p:nvGrpSpPr>
      <p:grpSpPr>
        <a:xfrm>
          <a:off x="0" y="0"/>
          <a:ext cx="0" cy="0"/>
          <a:chOff x="0" y="0"/>
          <a:chExt cx="0" cy="0"/>
        </a:xfrm>
      </p:grpSpPr>
      <p:sp>
        <p:nvSpPr>
          <p:cNvPr id="559" name="Shape 559"/>
          <p:cNvSpPr txBox="1">
            <a:spLocks noGrp="1"/>
          </p:cNvSpPr>
          <p:nvPr>
            <p:ph type="ctrTitle"/>
          </p:nvPr>
        </p:nvSpPr>
        <p:spPr>
          <a:xfrm>
            <a:off x="219315" y="2933439"/>
            <a:ext cx="8619900" cy="899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sp>
        <p:nvSpPr>
          <p:cNvPr id="560" name="Shape 560"/>
          <p:cNvSpPr txBox="1">
            <a:spLocks noGrp="1"/>
          </p:cNvSpPr>
          <p:nvPr>
            <p:ph type="subTitle" idx="1"/>
          </p:nvPr>
        </p:nvSpPr>
        <p:spPr>
          <a:xfrm>
            <a:off x="219312" y="3832457"/>
            <a:ext cx="8619900" cy="792300"/>
          </a:xfrm>
          <a:prstGeom prst="rect">
            <a:avLst/>
          </a:prstGeom>
          <a:noFill/>
          <a:ln>
            <a:noFill/>
          </a:ln>
        </p:spPr>
        <p:txBody>
          <a:bodyPr lIns="91425" tIns="91425" rIns="91425" bIns="91425" anchor="t" anchorCtr="0"/>
          <a:lstStyle>
            <a:lvl1pPr marL="0" marR="0" lvl="0" indent="0" algn="l" rtl="0">
              <a:lnSpc>
                <a:spcPct val="100000"/>
              </a:lnSpc>
              <a:spcBef>
                <a:spcPts val="440"/>
              </a:spcBef>
              <a:spcAft>
                <a:spcPts val="0"/>
              </a:spcAft>
              <a:buClr>
                <a:srgbClr val="595959"/>
              </a:buClr>
              <a:buFont typeface="Arial"/>
              <a:buNone/>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561" name="Shape 561"/>
          <p:cNvSpPr/>
          <p:nvPr/>
        </p:nvSpPr>
        <p:spPr>
          <a:xfrm>
            <a:off x="0" y="1737608"/>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562" name="Shape 562"/>
          <p:cNvSpPr>
            <a:spLocks noGrp="1"/>
          </p:cNvSpPr>
          <p:nvPr>
            <p:ph type="pic" idx="2"/>
          </p:nvPr>
        </p:nvSpPr>
        <p:spPr>
          <a:xfrm>
            <a:off x="7188200" y="225425"/>
            <a:ext cx="1650900" cy="807900"/>
          </a:xfrm>
          <a:prstGeom prst="rect">
            <a:avLst/>
          </a:prstGeom>
          <a:noFill/>
          <a:ln>
            <a:noFill/>
          </a:ln>
        </p:spPr>
        <p:txBody>
          <a:bodyPr lIns="91425" tIns="91425" rIns="91425" bIns="91425" anchor="t" anchorCtr="0"/>
          <a:lstStyle>
            <a:lvl1pPr marL="342900" marR="0" lvl="0" indent="38100" algn="l" rtl="0">
              <a:lnSpc>
                <a:spcPct val="100000"/>
              </a:lnSpc>
              <a:spcBef>
                <a:spcPts val="240"/>
              </a:spcBef>
              <a:spcAft>
                <a:spcPts val="0"/>
              </a:spcAft>
              <a:buClr>
                <a:srgbClr val="595959"/>
              </a:buClr>
              <a:buSzPct val="100000"/>
              <a:buFont typeface="Arial"/>
              <a:buChar char="•"/>
              <a:defRPr sz="1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563" name="Shape 563"/>
          <p:cNvPicPr preferRelativeResize="0"/>
          <p:nvPr/>
        </p:nvPicPr>
        <p:blipFill rotWithShape="1">
          <a:blip r:embed="rId2">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Table Page">
    <p:spTree>
      <p:nvGrpSpPr>
        <p:cNvPr id="1" name="Shape 564"/>
        <p:cNvGrpSpPr/>
        <p:nvPr/>
      </p:nvGrpSpPr>
      <p:grpSpPr>
        <a:xfrm>
          <a:off x="0" y="0"/>
          <a:ext cx="0" cy="0"/>
          <a:chOff x="0" y="0"/>
          <a:chExt cx="0" cy="0"/>
        </a:xfrm>
      </p:grpSpPr>
      <p:sp>
        <p:nvSpPr>
          <p:cNvPr id="565" name="Shape 565"/>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sp>
        <p:nvSpPr>
          <p:cNvPr id="566" name="Shape 566"/>
          <p:cNvSpPr/>
          <p:nvPr/>
        </p:nvSpPr>
        <p:spPr>
          <a:xfrm>
            <a:off x="0"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567" name="Shape 567"/>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Calibri" panose="020F0502020204030204" pitchFamily="34" charset="0"/>
                <a:ea typeface="Allerta"/>
                <a:cs typeface="Allerta"/>
                <a:sym typeface="Allerta"/>
              </a:rPr>
              <a:t>‹#›</a:t>
            </a:fld>
            <a:r>
              <a:rPr lang="en-US" sz="1000" b="0" i="0" u="none" strike="noStrike" cap="none" dirty="0">
                <a:solidFill>
                  <a:srgbClr val="50514F"/>
                </a:solidFill>
                <a:latin typeface="Calibri" panose="020F0502020204030204" pitchFamily="34" charset="0"/>
                <a:ea typeface="Allerta"/>
                <a:cs typeface="Allerta"/>
                <a:sym typeface="Allerta"/>
              </a:rPr>
              <a:t> </a:t>
            </a:r>
          </a:p>
        </p:txBody>
      </p:sp>
      <p:pic>
        <p:nvPicPr>
          <p:cNvPr id="568" name="Shape 568"/>
          <p:cNvPicPr preferRelativeResize="0"/>
          <p:nvPr/>
        </p:nvPicPr>
        <p:blipFill rotWithShape="1">
          <a:blip r:embed="rId2">
            <a:alphaModFix/>
          </a:blip>
          <a:srcRect/>
          <a:stretch/>
        </p:blipFill>
        <p:spPr>
          <a:xfrm>
            <a:off x="304800" y="6503298"/>
            <a:ext cx="1746600" cy="164099"/>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Chart Page">
    <p:spTree>
      <p:nvGrpSpPr>
        <p:cNvPr id="1" name="Shape 569"/>
        <p:cNvGrpSpPr/>
        <p:nvPr/>
      </p:nvGrpSpPr>
      <p:grpSpPr>
        <a:xfrm>
          <a:off x="0" y="0"/>
          <a:ext cx="0" cy="0"/>
          <a:chOff x="0" y="0"/>
          <a:chExt cx="0" cy="0"/>
        </a:xfrm>
      </p:grpSpPr>
      <p:sp>
        <p:nvSpPr>
          <p:cNvPr id="570" name="Shape 570"/>
          <p:cNvSpPr>
            <a:spLocks noGrp="1"/>
          </p:cNvSpPr>
          <p:nvPr>
            <p:ph type="chart" idx="2"/>
          </p:nvPr>
        </p:nvSpPr>
        <p:spPr>
          <a:xfrm>
            <a:off x="304800" y="1575486"/>
            <a:ext cx="8534400" cy="4526100"/>
          </a:xfrm>
          <a:prstGeom prst="rect">
            <a:avLst/>
          </a:prstGeom>
          <a:noFill/>
          <a:ln>
            <a:noFill/>
          </a:ln>
        </p:spPr>
        <p:txBody>
          <a:bodyPr lIns="91425" tIns="91425" rIns="91425" bIns="91425" anchor="t" anchorCtr="0"/>
          <a:lstStyle>
            <a:lvl1pPr marL="342900" marR="0" lvl="0" indent="3556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71" name="Shape 571"/>
          <p:cNvSpPr txBox="1">
            <a:spLocks noGrp="1"/>
          </p:cNvSpPr>
          <p:nvPr>
            <p:ph type="title"/>
          </p:nvPr>
        </p:nvSpPr>
        <p:spPr>
          <a:xfrm>
            <a:off x="304800" y="274637"/>
            <a:ext cx="85344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sp>
        <p:nvSpPr>
          <p:cNvPr id="572" name="Shape 572"/>
          <p:cNvSpPr/>
          <p:nvPr/>
        </p:nvSpPr>
        <p:spPr>
          <a:xfrm>
            <a:off x="0"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573" name="Shape 573"/>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Calibri" panose="020F0502020204030204" pitchFamily="34" charset="0"/>
                <a:ea typeface="Allerta"/>
                <a:cs typeface="Allerta"/>
                <a:sym typeface="Allerta"/>
              </a:rPr>
              <a:t>‹#›</a:t>
            </a:fld>
            <a:r>
              <a:rPr lang="en-US" sz="1000" b="0" i="0" u="none" strike="noStrike" cap="none" dirty="0">
                <a:solidFill>
                  <a:srgbClr val="50514F"/>
                </a:solidFill>
                <a:latin typeface="Calibri" panose="020F0502020204030204" pitchFamily="34" charset="0"/>
                <a:ea typeface="Allerta"/>
                <a:cs typeface="Allerta"/>
                <a:sym typeface="Allerta"/>
              </a:rPr>
              <a:t> </a:t>
            </a:r>
          </a:p>
        </p:txBody>
      </p:sp>
      <p:pic>
        <p:nvPicPr>
          <p:cNvPr id="574" name="Shape 574"/>
          <p:cNvPicPr preferRelativeResize="0"/>
          <p:nvPr/>
        </p:nvPicPr>
        <p:blipFill rotWithShape="1">
          <a:blip r:embed="rId2">
            <a:alphaModFix/>
          </a:blip>
          <a:srcRect/>
          <a:stretch/>
        </p:blipFill>
        <p:spPr>
          <a:xfrm>
            <a:off x="304800" y="6503298"/>
            <a:ext cx="1746600" cy="16409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219319" y="2933439"/>
            <a:ext cx="8619880" cy="899019"/>
          </a:xfrm>
          <a:prstGeom prst="rect">
            <a:avLst/>
          </a:prstGeom>
          <a:noFill/>
          <a:ln>
            <a:noFill/>
          </a:ln>
        </p:spPr>
        <p:txBody>
          <a:bodyPr lIns="91425" tIns="91425" rIns="91425" bIns="91425" anchor="ctr" anchorCtr="0"/>
          <a:lstStyle>
            <a:lvl1pPr marL="0" marR="0" lvl="0" indent="0" algn="l" rtl="0">
              <a:spcBef>
                <a:spcPts val="0"/>
              </a:spcBef>
              <a:buClr>
                <a:srgbClr val="595959"/>
              </a:buClr>
              <a:buFont typeface="Allerta"/>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6" name="Shape 66"/>
          <p:cNvSpPr txBox="1">
            <a:spLocks noGrp="1"/>
          </p:cNvSpPr>
          <p:nvPr>
            <p:ph type="subTitle" idx="1"/>
          </p:nvPr>
        </p:nvSpPr>
        <p:spPr>
          <a:xfrm>
            <a:off x="219316" y="3832458"/>
            <a:ext cx="8619883" cy="792405"/>
          </a:xfrm>
          <a:prstGeom prst="rect">
            <a:avLst/>
          </a:prstGeom>
          <a:noFill/>
          <a:ln>
            <a:noFill/>
          </a:ln>
        </p:spPr>
        <p:txBody>
          <a:bodyPr lIns="91425" tIns="91425" rIns="91425" bIns="91425" anchor="t" anchorCtr="0"/>
          <a:lstStyle>
            <a:lvl1pPr marL="0" marR="0" lvl="0" indent="0" algn="l" rtl="0">
              <a:spcBef>
                <a:spcPts val="440"/>
              </a:spcBef>
              <a:buClr>
                <a:srgbClr val="595959"/>
              </a:buClr>
              <a:buFont typeface="Arial"/>
              <a:buNone/>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ctr" rtl="0">
              <a:spcBef>
                <a:spcPts val="400"/>
              </a:spcBef>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spcBef>
                <a:spcPts val="360"/>
              </a:spcBef>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spcBef>
                <a:spcPts val="320"/>
              </a:spcBef>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spcBef>
                <a:spcPts val="320"/>
              </a:spcBef>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67" name="Shape 67"/>
          <p:cNvSpPr/>
          <p:nvPr/>
        </p:nvSpPr>
        <p:spPr>
          <a:xfrm>
            <a:off x="0" y="1737611"/>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68" name="Shape 68"/>
          <p:cNvSpPr>
            <a:spLocks noGrp="1"/>
          </p:cNvSpPr>
          <p:nvPr>
            <p:ph type="pic" idx="2"/>
          </p:nvPr>
        </p:nvSpPr>
        <p:spPr>
          <a:xfrm>
            <a:off x="7188200" y="225425"/>
            <a:ext cx="1650999" cy="808037"/>
          </a:xfrm>
          <a:prstGeom prst="rect">
            <a:avLst/>
          </a:prstGeom>
          <a:noFill/>
          <a:ln>
            <a:noFill/>
          </a:ln>
        </p:spPr>
        <p:txBody>
          <a:bodyPr lIns="91425" tIns="91425" rIns="91425" bIns="91425" anchor="t" anchorCtr="0"/>
          <a:lstStyle>
            <a:lvl1pPr marL="342900" marR="0" lvl="0" indent="-266700" algn="l" rtl="0">
              <a:spcBef>
                <a:spcPts val="240"/>
              </a:spcBef>
              <a:buClr>
                <a:srgbClr val="595959"/>
              </a:buClr>
              <a:buSzPct val="100000"/>
              <a:buFont typeface="Arial"/>
              <a:buChar char="•"/>
              <a:defRPr sz="1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69" name="Shape 69"/>
          <p:cNvPicPr preferRelativeResize="0"/>
          <p:nvPr/>
        </p:nvPicPr>
        <p:blipFill rotWithShape="1">
          <a:blip r:embed="rId2">
            <a:alphaModFix/>
          </a:blip>
          <a:srcRect/>
          <a:stretch/>
        </p:blipFill>
        <p:spPr>
          <a:xfrm>
            <a:off x="304801" y="394130"/>
            <a:ext cx="2235199" cy="210147"/>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575"/>
        <p:cNvGrpSpPr/>
        <p:nvPr/>
      </p:nvGrpSpPr>
      <p:grpSpPr>
        <a:xfrm>
          <a:off x="0" y="0"/>
          <a:ext cx="0" cy="0"/>
          <a:chOff x="0" y="0"/>
          <a:chExt cx="0" cy="0"/>
        </a:xfrm>
      </p:grpSpPr>
      <p:sp>
        <p:nvSpPr>
          <p:cNvPr id="576" name="Shape 576"/>
          <p:cNvSpPr>
            <a:spLocks noGrp="1"/>
          </p:cNvSpPr>
          <p:nvPr>
            <p:ph type="pic" idx="2"/>
          </p:nvPr>
        </p:nvSpPr>
        <p:spPr>
          <a:xfrm>
            <a:off x="304800" y="1575486"/>
            <a:ext cx="8572500" cy="4526100"/>
          </a:xfrm>
          <a:prstGeom prst="rect">
            <a:avLst/>
          </a:prstGeom>
          <a:noFill/>
          <a:ln>
            <a:noFill/>
          </a:ln>
        </p:spPr>
        <p:txBody>
          <a:bodyPr lIns="91425" tIns="91425" rIns="91425" bIns="91425" anchor="t" anchorCtr="0"/>
          <a:lstStyle>
            <a:lvl1pPr marL="342900" marR="0" lvl="0" indent="3556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77" name="Shape 577"/>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sp>
        <p:nvSpPr>
          <p:cNvPr id="578" name="Shape 578"/>
          <p:cNvSpPr/>
          <p:nvPr/>
        </p:nvSpPr>
        <p:spPr>
          <a:xfrm>
            <a:off x="0"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579" name="Shape 579"/>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Calibri" panose="020F0502020204030204" pitchFamily="34" charset="0"/>
                <a:ea typeface="Allerta"/>
                <a:cs typeface="Allerta"/>
                <a:sym typeface="Allerta"/>
              </a:rPr>
              <a:t>‹#›</a:t>
            </a:fld>
            <a:r>
              <a:rPr lang="en-US" sz="1000" b="0" i="0" u="none" strike="noStrike" cap="none" dirty="0">
                <a:solidFill>
                  <a:srgbClr val="50514F"/>
                </a:solidFill>
                <a:latin typeface="Calibri" panose="020F0502020204030204" pitchFamily="34" charset="0"/>
                <a:ea typeface="Allerta"/>
                <a:cs typeface="Allerta"/>
                <a:sym typeface="Allerta"/>
              </a:rPr>
              <a:t> </a:t>
            </a:r>
          </a:p>
        </p:txBody>
      </p:sp>
      <p:pic>
        <p:nvPicPr>
          <p:cNvPr id="580" name="Shape 580"/>
          <p:cNvPicPr preferRelativeResize="0"/>
          <p:nvPr/>
        </p:nvPicPr>
        <p:blipFill rotWithShape="1">
          <a:blip r:embed="rId2">
            <a:alphaModFix/>
          </a:blip>
          <a:srcRect/>
          <a:stretch/>
        </p:blipFill>
        <p:spPr>
          <a:xfrm>
            <a:off x="304800" y="6503298"/>
            <a:ext cx="1746600" cy="164099"/>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581"/>
        <p:cNvGrpSpPr/>
        <p:nvPr/>
      </p:nvGrpSpPr>
      <p:grpSpPr>
        <a:xfrm>
          <a:off x="0" y="0"/>
          <a:ext cx="0" cy="0"/>
          <a:chOff x="0" y="0"/>
          <a:chExt cx="0" cy="0"/>
        </a:xfrm>
      </p:grpSpPr>
      <p:sp>
        <p:nvSpPr>
          <p:cNvPr id="582" name="Shape 582"/>
          <p:cNvSpPr/>
          <p:nvPr/>
        </p:nvSpPr>
        <p:spPr>
          <a:xfrm>
            <a:off x="0"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rgbClr val="1C9963"/>
              </a:solidFill>
              <a:latin typeface="Calibri" panose="020F0502020204030204" pitchFamily="34" charset="0"/>
              <a:ea typeface="Calibri"/>
              <a:cs typeface="Calibri"/>
              <a:sym typeface="Calibri"/>
            </a:endParaRPr>
          </a:p>
        </p:txBody>
      </p:sp>
      <p:sp>
        <p:nvSpPr>
          <p:cNvPr id="583" name="Shape 583"/>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Calibri" panose="020F0502020204030204" pitchFamily="34" charset="0"/>
                <a:ea typeface="Allerta"/>
                <a:cs typeface="Allerta"/>
                <a:sym typeface="Allerta"/>
              </a:rPr>
              <a:t>‹#›</a:t>
            </a:fld>
            <a:r>
              <a:rPr lang="en-US" sz="1000" b="0" i="0" u="none" strike="noStrike" cap="none" dirty="0">
                <a:solidFill>
                  <a:srgbClr val="50514F"/>
                </a:solidFill>
                <a:latin typeface="Calibri" panose="020F0502020204030204" pitchFamily="34" charset="0"/>
                <a:ea typeface="Allerta"/>
                <a:cs typeface="Allerta"/>
                <a:sym typeface="Allerta"/>
              </a:rPr>
              <a:t> </a:t>
            </a:r>
          </a:p>
        </p:txBody>
      </p:sp>
      <p:sp>
        <p:nvSpPr>
          <p:cNvPr id="584" name="Shape 584"/>
          <p:cNvSpPr txBox="1">
            <a:spLocks noGrp="1"/>
          </p:cNvSpPr>
          <p:nvPr>
            <p:ph type="title"/>
          </p:nvPr>
        </p:nvSpPr>
        <p:spPr>
          <a:xfrm>
            <a:off x="304800" y="2914650"/>
            <a:ext cx="35847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sp>
        <p:nvSpPr>
          <p:cNvPr id="585" name="Shape 585"/>
          <p:cNvSpPr txBox="1">
            <a:spLocks noGrp="1"/>
          </p:cNvSpPr>
          <p:nvPr>
            <p:ph type="body" idx="1"/>
          </p:nvPr>
        </p:nvSpPr>
        <p:spPr>
          <a:xfrm>
            <a:off x="4624612" y="1858449"/>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86" name="Shape 586"/>
          <p:cNvSpPr txBox="1">
            <a:spLocks noGrp="1"/>
          </p:cNvSpPr>
          <p:nvPr>
            <p:ph type="body" idx="2"/>
          </p:nvPr>
        </p:nvSpPr>
        <p:spPr>
          <a:xfrm>
            <a:off x="7209514" y="1858449"/>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87" name="Shape 587"/>
          <p:cNvSpPr txBox="1">
            <a:spLocks noGrp="1"/>
          </p:cNvSpPr>
          <p:nvPr>
            <p:ph type="body" idx="3"/>
          </p:nvPr>
        </p:nvSpPr>
        <p:spPr>
          <a:xfrm>
            <a:off x="4624612" y="2400625"/>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88" name="Shape 588"/>
          <p:cNvSpPr txBox="1">
            <a:spLocks noGrp="1"/>
          </p:cNvSpPr>
          <p:nvPr>
            <p:ph type="body" idx="4"/>
          </p:nvPr>
        </p:nvSpPr>
        <p:spPr>
          <a:xfrm>
            <a:off x="7209514" y="2400625"/>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89" name="Shape 589"/>
          <p:cNvSpPr txBox="1">
            <a:spLocks noGrp="1"/>
          </p:cNvSpPr>
          <p:nvPr>
            <p:ph type="body" idx="5"/>
          </p:nvPr>
        </p:nvSpPr>
        <p:spPr>
          <a:xfrm>
            <a:off x="4624612" y="2955016"/>
            <a:ext cx="2444699" cy="53969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90" name="Shape 590"/>
          <p:cNvSpPr txBox="1">
            <a:spLocks noGrp="1"/>
          </p:cNvSpPr>
          <p:nvPr>
            <p:ph type="body" idx="6"/>
          </p:nvPr>
        </p:nvSpPr>
        <p:spPr>
          <a:xfrm>
            <a:off x="7209514" y="2955016"/>
            <a:ext cx="1447200" cy="53969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91" name="Shape 591"/>
          <p:cNvSpPr txBox="1">
            <a:spLocks noGrp="1"/>
          </p:cNvSpPr>
          <p:nvPr>
            <p:ph type="body" idx="7"/>
          </p:nvPr>
        </p:nvSpPr>
        <p:spPr>
          <a:xfrm>
            <a:off x="4624612" y="3509407"/>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92" name="Shape 592"/>
          <p:cNvSpPr txBox="1">
            <a:spLocks noGrp="1"/>
          </p:cNvSpPr>
          <p:nvPr>
            <p:ph type="body" idx="8"/>
          </p:nvPr>
        </p:nvSpPr>
        <p:spPr>
          <a:xfrm>
            <a:off x="7209514" y="3509407"/>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93" name="Shape 593"/>
          <p:cNvSpPr txBox="1">
            <a:spLocks noGrp="1"/>
          </p:cNvSpPr>
          <p:nvPr>
            <p:ph type="body" idx="9"/>
          </p:nvPr>
        </p:nvSpPr>
        <p:spPr>
          <a:xfrm>
            <a:off x="4624612" y="4063798"/>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94" name="Shape 594"/>
          <p:cNvSpPr txBox="1">
            <a:spLocks noGrp="1"/>
          </p:cNvSpPr>
          <p:nvPr>
            <p:ph type="body" idx="13"/>
          </p:nvPr>
        </p:nvSpPr>
        <p:spPr>
          <a:xfrm>
            <a:off x="7209514" y="4063798"/>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95" name="Shape 595"/>
          <p:cNvSpPr txBox="1">
            <a:spLocks noGrp="1"/>
          </p:cNvSpPr>
          <p:nvPr>
            <p:ph type="body" idx="14"/>
          </p:nvPr>
        </p:nvSpPr>
        <p:spPr>
          <a:xfrm>
            <a:off x="4624612" y="4618185"/>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96" name="Shape 596"/>
          <p:cNvSpPr txBox="1">
            <a:spLocks noGrp="1"/>
          </p:cNvSpPr>
          <p:nvPr>
            <p:ph type="body" idx="15"/>
          </p:nvPr>
        </p:nvSpPr>
        <p:spPr>
          <a:xfrm>
            <a:off x="7209514" y="4618185"/>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597" name="Shape 597"/>
          <p:cNvPicPr preferRelativeResize="0"/>
          <p:nvPr/>
        </p:nvPicPr>
        <p:blipFill rotWithShape="1">
          <a:blip r:embed="rId2">
            <a:alphaModFix/>
          </a:blip>
          <a:srcRect/>
          <a:stretch/>
        </p:blipFill>
        <p:spPr>
          <a:xfrm>
            <a:off x="304800" y="6503298"/>
            <a:ext cx="1746600" cy="164099"/>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598"/>
        <p:cNvGrpSpPr/>
        <p:nvPr/>
      </p:nvGrpSpPr>
      <p:grpSpPr>
        <a:xfrm>
          <a:off x="0" y="0"/>
          <a:ext cx="0" cy="0"/>
          <a:chOff x="0" y="0"/>
          <a:chExt cx="0" cy="0"/>
        </a:xfrm>
      </p:grpSpPr>
      <p:sp>
        <p:nvSpPr>
          <p:cNvPr id="599" name="Shape 599"/>
          <p:cNvSpPr>
            <a:spLocks noGrp="1"/>
          </p:cNvSpPr>
          <p:nvPr>
            <p:ph type="pic" idx="2"/>
          </p:nvPr>
        </p:nvSpPr>
        <p:spPr>
          <a:xfrm>
            <a:off x="0" y="0"/>
            <a:ext cx="9144000" cy="6858000"/>
          </a:xfrm>
          <a:prstGeom prst="rect">
            <a:avLst/>
          </a:prstGeom>
          <a:noFill/>
          <a:ln>
            <a:noFill/>
          </a:ln>
        </p:spPr>
        <p:txBody>
          <a:bodyPr lIns="91425" tIns="91425" rIns="91425" bIns="91425" anchor="t" anchorCtr="0"/>
          <a:lstStyle>
            <a:lvl1pPr marL="342900" marR="0" lvl="0" indent="3556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00"/>
        <p:cNvGrpSpPr/>
        <p:nvPr/>
      </p:nvGrpSpPr>
      <p:grpSpPr>
        <a:xfrm>
          <a:off x="0" y="0"/>
          <a:ext cx="0" cy="0"/>
          <a:chOff x="0" y="0"/>
          <a:chExt cx="0" cy="0"/>
        </a:xfrm>
      </p:grpSpPr>
      <p:sp>
        <p:nvSpPr>
          <p:cNvPr id="601" name="Shape 601"/>
          <p:cNvSpPr txBox="1">
            <a:spLocks noGrp="1"/>
          </p:cNvSpPr>
          <p:nvPr>
            <p:ph type="title"/>
          </p:nvPr>
        </p:nvSpPr>
        <p:spPr>
          <a:xfrm>
            <a:off x="304800" y="274637"/>
            <a:ext cx="85599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sp>
        <p:nvSpPr>
          <p:cNvPr id="602" name="Shape 602"/>
          <p:cNvSpPr/>
          <p:nvPr/>
        </p:nvSpPr>
        <p:spPr>
          <a:xfrm>
            <a:off x="0"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603" name="Shape 603"/>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Calibri" panose="020F0502020204030204" pitchFamily="34" charset="0"/>
                <a:ea typeface="Allerta"/>
                <a:cs typeface="Allerta"/>
                <a:sym typeface="Allerta"/>
              </a:rPr>
              <a:t>‹#›</a:t>
            </a:fld>
            <a:r>
              <a:rPr lang="en-US" sz="1000" b="0" i="0" u="none" strike="noStrike" cap="none" dirty="0">
                <a:solidFill>
                  <a:srgbClr val="50514F"/>
                </a:solidFill>
                <a:latin typeface="Calibri" panose="020F0502020204030204" pitchFamily="34" charset="0"/>
                <a:ea typeface="Allerta"/>
                <a:cs typeface="Allerta"/>
                <a:sym typeface="Allerta"/>
              </a:rPr>
              <a:t> </a:t>
            </a:r>
          </a:p>
        </p:txBody>
      </p:sp>
      <p:pic>
        <p:nvPicPr>
          <p:cNvPr id="604" name="Shape 604"/>
          <p:cNvPicPr preferRelativeResize="0"/>
          <p:nvPr/>
        </p:nvPicPr>
        <p:blipFill rotWithShape="1">
          <a:blip r:embed="rId2">
            <a:alphaModFix/>
          </a:blip>
          <a:srcRect/>
          <a:stretch/>
        </p:blipFill>
        <p:spPr>
          <a:xfrm>
            <a:off x="304800" y="6503298"/>
            <a:ext cx="1746600" cy="164099"/>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2_Blank_CA Green">
    <p:spTree>
      <p:nvGrpSpPr>
        <p:cNvPr id="1" name="Shape 605"/>
        <p:cNvGrpSpPr/>
        <p:nvPr/>
      </p:nvGrpSpPr>
      <p:grpSpPr>
        <a:xfrm>
          <a:off x="0" y="0"/>
          <a:ext cx="0" cy="0"/>
          <a:chOff x="0" y="0"/>
          <a:chExt cx="0" cy="0"/>
        </a:xfrm>
      </p:grpSpPr>
      <p:sp>
        <p:nvSpPr>
          <p:cNvPr id="606" name="Shape 606"/>
          <p:cNvSpPr/>
          <p:nvPr/>
        </p:nvSpPr>
        <p:spPr>
          <a:xfrm>
            <a:off x="0" y="6330471"/>
            <a:ext cx="9153000" cy="540300"/>
          </a:xfrm>
          <a:prstGeom prst="rect">
            <a:avLst/>
          </a:prstGeom>
          <a:solidFill>
            <a:srgbClr val="1C9963"/>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607" name="Shape 607"/>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llerta"/>
              <a:buNone/>
            </a:pPr>
            <a:fld id="{00000000-1234-1234-1234-123412341234}" type="slidenum">
              <a:rPr lang="en-US" sz="1000" b="0" i="0" u="none" strike="noStrike" cap="none">
                <a:solidFill>
                  <a:schemeClr val="lt1"/>
                </a:solidFill>
                <a:latin typeface="Calibri" panose="020F0502020204030204" pitchFamily="34" charset="0"/>
                <a:ea typeface="Allerta"/>
                <a:cs typeface="Allerta"/>
                <a:sym typeface="Allerta"/>
              </a:rPr>
              <a:t>‹#›</a:t>
            </a:fld>
            <a:r>
              <a:rPr lang="en-US" sz="1000" b="0" i="0" u="none" strike="noStrike" cap="none" dirty="0">
                <a:solidFill>
                  <a:schemeClr val="lt1"/>
                </a:solidFill>
                <a:latin typeface="Calibri" panose="020F0502020204030204" pitchFamily="34" charset="0"/>
                <a:ea typeface="Allerta"/>
                <a:cs typeface="Allerta"/>
                <a:sym typeface="Allerta"/>
              </a:rPr>
              <a:t> </a:t>
            </a:r>
          </a:p>
        </p:txBody>
      </p:sp>
      <p:pic>
        <p:nvPicPr>
          <p:cNvPr id="608" name="Shape 608"/>
          <p:cNvPicPr preferRelativeResize="0"/>
          <p:nvPr/>
        </p:nvPicPr>
        <p:blipFill rotWithShape="1">
          <a:blip r:embed="rId2">
            <a:alphaModFix/>
          </a:blip>
          <a:srcRect/>
          <a:stretch/>
        </p:blipFill>
        <p:spPr>
          <a:xfrm>
            <a:off x="304800" y="6503298"/>
            <a:ext cx="1746600" cy="164099"/>
          </a:xfrm>
          <a:prstGeom prst="rect">
            <a:avLst/>
          </a:prstGeom>
          <a:noFill/>
          <a:ln>
            <a:noFill/>
          </a:ln>
        </p:spPr>
      </p:pic>
      <p:pic>
        <p:nvPicPr>
          <p:cNvPr id="609" name="Shape 609"/>
          <p:cNvPicPr preferRelativeResize="0"/>
          <p:nvPr/>
        </p:nvPicPr>
        <p:blipFill rotWithShape="1">
          <a:blip r:embed="rId3">
            <a:alphaModFix/>
          </a:blip>
          <a:srcRect/>
          <a:stretch/>
        </p:blipFill>
        <p:spPr>
          <a:xfrm>
            <a:off x="304800" y="6503298"/>
            <a:ext cx="1746600" cy="164099"/>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1_Blank_CA and SAP">
    <p:spTree>
      <p:nvGrpSpPr>
        <p:cNvPr id="1" name="Shape 610"/>
        <p:cNvGrpSpPr/>
        <p:nvPr/>
      </p:nvGrpSpPr>
      <p:grpSpPr>
        <a:xfrm>
          <a:off x="0" y="0"/>
          <a:ext cx="0" cy="0"/>
          <a:chOff x="0" y="0"/>
          <a:chExt cx="0" cy="0"/>
        </a:xfrm>
      </p:grpSpPr>
      <p:sp>
        <p:nvSpPr>
          <p:cNvPr id="611" name="Shape 611"/>
          <p:cNvSpPr/>
          <p:nvPr/>
        </p:nvSpPr>
        <p:spPr>
          <a:xfrm>
            <a:off x="0"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612" name="Shape 612"/>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Calibri" panose="020F0502020204030204" pitchFamily="34" charset="0"/>
                <a:ea typeface="Allerta"/>
                <a:cs typeface="Allerta"/>
                <a:sym typeface="Allerta"/>
              </a:rPr>
              <a:t>‹#›</a:t>
            </a:fld>
            <a:r>
              <a:rPr lang="en-US" sz="1000" b="0" i="0" u="none" strike="noStrike" cap="none" dirty="0">
                <a:solidFill>
                  <a:srgbClr val="50514F"/>
                </a:solidFill>
                <a:latin typeface="Calibri" panose="020F0502020204030204" pitchFamily="34" charset="0"/>
                <a:ea typeface="Allerta"/>
                <a:cs typeface="Allerta"/>
                <a:sym typeface="Allerta"/>
              </a:rPr>
              <a:t> </a:t>
            </a:r>
          </a:p>
        </p:txBody>
      </p:sp>
      <p:pic>
        <p:nvPicPr>
          <p:cNvPr id="613" name="Shape 613"/>
          <p:cNvPicPr preferRelativeResize="0"/>
          <p:nvPr/>
        </p:nvPicPr>
        <p:blipFill rotWithShape="1">
          <a:blip r:embed="rId2">
            <a:alphaModFix/>
          </a:blip>
          <a:srcRect/>
          <a:stretch/>
        </p:blipFill>
        <p:spPr>
          <a:xfrm>
            <a:off x="304800" y="6533798"/>
            <a:ext cx="3057300" cy="133499"/>
          </a:xfrm>
          <a:prstGeom prst="rect">
            <a:avLst/>
          </a:prstGeom>
          <a:noFill/>
          <a:ln>
            <a:noFill/>
          </a:ln>
        </p:spPr>
      </p:pic>
      <p:pic>
        <p:nvPicPr>
          <p:cNvPr id="614" name="Shape 614"/>
          <p:cNvPicPr preferRelativeResize="0"/>
          <p:nvPr/>
        </p:nvPicPr>
        <p:blipFill rotWithShape="1">
          <a:blip r:embed="rId3">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15"/>
        <p:cNvGrpSpPr/>
        <p:nvPr/>
      </p:nvGrpSpPr>
      <p:grpSpPr>
        <a:xfrm>
          <a:off x="0" y="0"/>
          <a:ext cx="0" cy="0"/>
          <a:chOff x="0" y="0"/>
          <a:chExt cx="0" cy="0"/>
        </a:xfrm>
      </p:grpSpPr>
      <p:sp>
        <p:nvSpPr>
          <p:cNvPr id="616" name="Shape 616"/>
          <p:cNvSpPr txBox="1">
            <a:spLocks noGrp="1"/>
          </p:cNvSpPr>
          <p:nvPr>
            <p:ph type="title"/>
          </p:nvPr>
        </p:nvSpPr>
        <p:spPr>
          <a:xfrm>
            <a:off x="304800" y="279394"/>
            <a:ext cx="8534400" cy="1116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sp>
        <p:nvSpPr>
          <p:cNvPr id="617" name="Shape 617"/>
          <p:cNvSpPr txBox="1">
            <a:spLocks noGrp="1"/>
          </p:cNvSpPr>
          <p:nvPr>
            <p:ph type="body" idx="1"/>
          </p:nvPr>
        </p:nvSpPr>
        <p:spPr>
          <a:xfrm>
            <a:off x="304800" y="1600200"/>
            <a:ext cx="4038600" cy="4554900"/>
          </a:xfrm>
          <a:prstGeom prst="rect">
            <a:avLst/>
          </a:prstGeom>
          <a:noFill/>
          <a:ln>
            <a:noFill/>
          </a:ln>
        </p:spPr>
        <p:txBody>
          <a:bodyPr lIns="91425" tIns="91425" rIns="91425" bIns="91425" anchor="t" anchorCtr="0"/>
          <a:lstStyle>
            <a:lvl1pPr marL="342900" marR="0" lvl="0" indent="3556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618" name="Shape 618"/>
          <p:cNvSpPr txBox="1">
            <a:spLocks noGrp="1"/>
          </p:cNvSpPr>
          <p:nvPr>
            <p:ph type="body" idx="2"/>
          </p:nvPr>
        </p:nvSpPr>
        <p:spPr>
          <a:xfrm>
            <a:off x="4496019" y="1603770"/>
            <a:ext cx="4026000" cy="4551300"/>
          </a:xfrm>
          <a:prstGeom prst="rect">
            <a:avLst/>
          </a:prstGeom>
          <a:noFill/>
          <a:ln>
            <a:noFill/>
          </a:ln>
        </p:spPr>
        <p:txBody>
          <a:bodyPr lIns="91425" tIns="91425" rIns="91425" bIns="91425" anchor="t" anchorCtr="0"/>
          <a:lstStyle>
            <a:lvl1pPr marL="342900" marR="0" lvl="0" indent="3556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619" name="Shape 619"/>
          <p:cNvSpPr/>
          <p:nvPr/>
        </p:nvSpPr>
        <p:spPr>
          <a:xfrm>
            <a:off x="0"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620" name="Shape 620"/>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Calibri" panose="020F0502020204030204" pitchFamily="34" charset="0"/>
                <a:ea typeface="Allerta"/>
                <a:cs typeface="Allerta"/>
                <a:sym typeface="Allerta"/>
              </a:rPr>
              <a:t>‹#›</a:t>
            </a:fld>
            <a:r>
              <a:rPr lang="en-US" sz="1000" b="0" i="0" u="none" strike="noStrike" cap="none" dirty="0">
                <a:solidFill>
                  <a:srgbClr val="50514F"/>
                </a:solidFill>
                <a:latin typeface="Calibri" panose="020F0502020204030204" pitchFamily="34" charset="0"/>
                <a:ea typeface="Allerta"/>
                <a:cs typeface="Allerta"/>
                <a:sym typeface="Allerta"/>
              </a:rPr>
              <a:t> </a:t>
            </a:r>
          </a:p>
        </p:txBody>
      </p:sp>
      <p:sp>
        <p:nvSpPr>
          <p:cNvPr id="621" name="Shape 621"/>
          <p:cNvSpPr/>
          <p:nvPr/>
        </p:nvSpPr>
        <p:spPr>
          <a:xfrm>
            <a:off x="3542585" y="6519775"/>
            <a:ext cx="1906800" cy="175500"/>
          </a:xfrm>
          <a:prstGeom prst="rect">
            <a:avLst/>
          </a:prstGeom>
          <a:noFill/>
          <a:ln>
            <a:noFill/>
          </a:ln>
          <a:effectLst>
            <a:outerShdw blurRad="39999" dist="23000" dir="5400000" rotWithShape="0">
              <a:srgbClr val="000000">
                <a:alpha val="3373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622"/>
        <p:cNvGrpSpPr/>
        <p:nvPr/>
      </p:nvGrpSpPr>
      <p:grpSpPr>
        <a:xfrm>
          <a:off x="0" y="0"/>
          <a:ext cx="0" cy="0"/>
          <a:chOff x="0" y="0"/>
          <a:chExt cx="0" cy="0"/>
        </a:xfrm>
      </p:grpSpPr>
      <p:sp>
        <p:nvSpPr>
          <p:cNvPr id="623" name="Shape 623"/>
          <p:cNvSpPr>
            <a:spLocks noGrp="1"/>
          </p:cNvSpPr>
          <p:nvPr>
            <p:ph type="pic" idx="2"/>
          </p:nvPr>
        </p:nvSpPr>
        <p:spPr>
          <a:xfrm>
            <a:off x="4673600" y="1600200"/>
            <a:ext cx="4013100" cy="4526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24" name="Shape 624"/>
          <p:cNvSpPr txBox="1">
            <a:spLocks noGrp="1"/>
          </p:cNvSpPr>
          <p:nvPr>
            <p:ph type="title"/>
          </p:nvPr>
        </p:nvSpPr>
        <p:spPr>
          <a:xfrm>
            <a:off x="304800" y="274637"/>
            <a:ext cx="83820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sp>
        <p:nvSpPr>
          <p:cNvPr id="625" name="Shape 625"/>
          <p:cNvSpPr txBox="1">
            <a:spLocks noGrp="1"/>
          </p:cNvSpPr>
          <p:nvPr>
            <p:ph type="body" idx="1"/>
          </p:nvPr>
        </p:nvSpPr>
        <p:spPr>
          <a:xfrm>
            <a:off x="304800" y="1600200"/>
            <a:ext cx="4191000" cy="4526100"/>
          </a:xfrm>
          <a:prstGeom prst="rect">
            <a:avLst/>
          </a:prstGeom>
          <a:noFill/>
          <a:ln>
            <a:noFill/>
          </a:ln>
        </p:spPr>
        <p:txBody>
          <a:bodyPr lIns="91425" tIns="91425" rIns="91425" bIns="91425" anchor="t" anchorCtr="0"/>
          <a:lstStyle>
            <a:lvl1pPr marL="342900" marR="0" lvl="0" indent="3556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626" name="Shape 626"/>
          <p:cNvSpPr txBox="1">
            <a:spLocks noGrp="1"/>
          </p:cNvSpPr>
          <p:nvPr>
            <p:ph type="body" idx="3"/>
          </p:nvPr>
        </p:nvSpPr>
        <p:spPr>
          <a:xfrm>
            <a:off x="4673600" y="5646676"/>
            <a:ext cx="4013100" cy="479400"/>
          </a:xfrm>
          <a:prstGeom prst="rect">
            <a:avLst/>
          </a:prstGeom>
          <a:solidFill>
            <a:srgbClr val="FFFFFF">
              <a:alpha val="47450"/>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27" name="Shape 627"/>
          <p:cNvSpPr/>
          <p:nvPr/>
        </p:nvSpPr>
        <p:spPr>
          <a:xfrm>
            <a:off x="0"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628" name="Shape 628"/>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Calibri" panose="020F0502020204030204" pitchFamily="34" charset="0"/>
                <a:ea typeface="Allerta"/>
                <a:cs typeface="Allerta"/>
                <a:sym typeface="Allerta"/>
              </a:rPr>
              <a:t>‹#›</a:t>
            </a:fld>
            <a:r>
              <a:rPr lang="en-US" sz="1000" b="0" i="0" u="none" strike="noStrike" cap="none" dirty="0">
                <a:solidFill>
                  <a:srgbClr val="50514F"/>
                </a:solidFill>
                <a:latin typeface="Calibri" panose="020F0502020204030204" pitchFamily="34" charset="0"/>
                <a:ea typeface="Allerta"/>
                <a:cs typeface="Allerta"/>
                <a:sym typeface="Allerta"/>
              </a:rPr>
              <a:t> </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629"/>
        <p:cNvGrpSpPr/>
        <p:nvPr/>
      </p:nvGrpSpPr>
      <p:grpSpPr>
        <a:xfrm>
          <a:off x="0" y="0"/>
          <a:ext cx="0" cy="0"/>
          <a:chOff x="0" y="0"/>
          <a:chExt cx="0" cy="0"/>
        </a:xfrm>
      </p:grpSpPr>
      <p:sp>
        <p:nvSpPr>
          <p:cNvPr id="630" name="Shape 630"/>
          <p:cNvSpPr>
            <a:spLocks noGrp="1"/>
          </p:cNvSpPr>
          <p:nvPr>
            <p:ph type="pic" idx="2"/>
          </p:nvPr>
        </p:nvSpPr>
        <p:spPr>
          <a:xfrm>
            <a:off x="4673600" y="3892046"/>
            <a:ext cx="40131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31" name="Shape 631"/>
          <p:cNvSpPr>
            <a:spLocks noGrp="1"/>
          </p:cNvSpPr>
          <p:nvPr>
            <p:ph type="pic" idx="3"/>
          </p:nvPr>
        </p:nvSpPr>
        <p:spPr>
          <a:xfrm>
            <a:off x="4673600" y="1600200"/>
            <a:ext cx="40131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32" name="Shape 632"/>
          <p:cNvSpPr txBox="1">
            <a:spLocks noGrp="1"/>
          </p:cNvSpPr>
          <p:nvPr>
            <p:ph type="title"/>
          </p:nvPr>
        </p:nvSpPr>
        <p:spPr>
          <a:xfrm>
            <a:off x="304800" y="274637"/>
            <a:ext cx="83820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sp>
        <p:nvSpPr>
          <p:cNvPr id="633" name="Shape 633"/>
          <p:cNvSpPr txBox="1">
            <a:spLocks noGrp="1"/>
          </p:cNvSpPr>
          <p:nvPr>
            <p:ph type="body" idx="1"/>
          </p:nvPr>
        </p:nvSpPr>
        <p:spPr>
          <a:xfrm>
            <a:off x="304800" y="1600200"/>
            <a:ext cx="4191000" cy="4526100"/>
          </a:xfrm>
          <a:prstGeom prst="rect">
            <a:avLst/>
          </a:prstGeom>
          <a:noFill/>
          <a:ln>
            <a:noFill/>
          </a:ln>
        </p:spPr>
        <p:txBody>
          <a:bodyPr lIns="91425" tIns="91425" rIns="91425" bIns="91425" anchor="t" anchorCtr="0"/>
          <a:lstStyle>
            <a:lvl1pPr marL="342900" marR="0" lvl="0" indent="3556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634" name="Shape 634"/>
          <p:cNvSpPr txBox="1">
            <a:spLocks noGrp="1"/>
          </p:cNvSpPr>
          <p:nvPr>
            <p:ph type="body" idx="4"/>
          </p:nvPr>
        </p:nvSpPr>
        <p:spPr>
          <a:xfrm>
            <a:off x="4673600" y="5646676"/>
            <a:ext cx="4057800" cy="479400"/>
          </a:xfrm>
          <a:prstGeom prst="rect">
            <a:avLst/>
          </a:prstGeom>
          <a:solidFill>
            <a:srgbClr val="FFFFFF">
              <a:alpha val="47450"/>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35" name="Shape 635"/>
          <p:cNvSpPr txBox="1">
            <a:spLocks noGrp="1"/>
          </p:cNvSpPr>
          <p:nvPr>
            <p:ph type="body" idx="5"/>
          </p:nvPr>
        </p:nvSpPr>
        <p:spPr>
          <a:xfrm>
            <a:off x="4673600" y="3354830"/>
            <a:ext cx="4013100" cy="479400"/>
          </a:xfrm>
          <a:prstGeom prst="rect">
            <a:avLst/>
          </a:prstGeom>
          <a:solidFill>
            <a:srgbClr val="FFFFFF">
              <a:alpha val="47450"/>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36" name="Shape 636"/>
          <p:cNvSpPr/>
          <p:nvPr/>
        </p:nvSpPr>
        <p:spPr>
          <a:xfrm>
            <a:off x="0"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637" name="Shape 637"/>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Calibri" panose="020F0502020204030204" pitchFamily="34" charset="0"/>
                <a:ea typeface="Allerta"/>
                <a:cs typeface="Allerta"/>
                <a:sym typeface="Allerta"/>
              </a:rPr>
              <a:t>‹#›</a:t>
            </a:fld>
            <a:r>
              <a:rPr lang="en-US" sz="1000" b="0" i="0" u="none" strike="noStrike" cap="none" dirty="0">
                <a:solidFill>
                  <a:srgbClr val="50514F"/>
                </a:solidFill>
                <a:latin typeface="Calibri" panose="020F0502020204030204" pitchFamily="34" charset="0"/>
                <a:ea typeface="Allerta"/>
                <a:cs typeface="Allerta"/>
                <a:sym typeface="Allerta"/>
              </a:rPr>
              <a:t> </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Two Images">
    <p:spTree>
      <p:nvGrpSpPr>
        <p:cNvPr id="1" name="Shape 638"/>
        <p:cNvGrpSpPr/>
        <p:nvPr/>
      </p:nvGrpSpPr>
      <p:grpSpPr>
        <a:xfrm>
          <a:off x="0" y="0"/>
          <a:ext cx="0" cy="0"/>
          <a:chOff x="0" y="0"/>
          <a:chExt cx="0" cy="0"/>
        </a:xfrm>
      </p:grpSpPr>
      <p:sp>
        <p:nvSpPr>
          <p:cNvPr id="639" name="Shape 639"/>
          <p:cNvSpPr>
            <a:spLocks noGrp="1"/>
          </p:cNvSpPr>
          <p:nvPr>
            <p:ph type="pic" idx="2"/>
          </p:nvPr>
        </p:nvSpPr>
        <p:spPr>
          <a:xfrm>
            <a:off x="4683119" y="1600200"/>
            <a:ext cx="4003800" cy="4526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40" name="Shape 640"/>
          <p:cNvSpPr txBox="1">
            <a:spLocks noGrp="1"/>
          </p:cNvSpPr>
          <p:nvPr>
            <p:ph type="title"/>
          </p:nvPr>
        </p:nvSpPr>
        <p:spPr>
          <a:xfrm>
            <a:off x="304800" y="274637"/>
            <a:ext cx="83820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sp>
        <p:nvSpPr>
          <p:cNvPr id="641" name="Shape 641"/>
          <p:cNvSpPr txBox="1">
            <a:spLocks noGrp="1"/>
          </p:cNvSpPr>
          <p:nvPr>
            <p:ph type="body" idx="1"/>
          </p:nvPr>
        </p:nvSpPr>
        <p:spPr>
          <a:xfrm>
            <a:off x="4683119" y="5646676"/>
            <a:ext cx="4003800" cy="479400"/>
          </a:xfrm>
          <a:prstGeom prst="rect">
            <a:avLst/>
          </a:prstGeom>
          <a:solidFill>
            <a:srgbClr val="FFFFFF">
              <a:alpha val="47450"/>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42" name="Shape 642"/>
          <p:cNvSpPr>
            <a:spLocks noGrp="1"/>
          </p:cNvSpPr>
          <p:nvPr>
            <p:ph type="pic" idx="3"/>
          </p:nvPr>
        </p:nvSpPr>
        <p:spPr>
          <a:xfrm>
            <a:off x="304801" y="1600200"/>
            <a:ext cx="4225800" cy="4526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43" name="Shape 643"/>
          <p:cNvSpPr txBox="1">
            <a:spLocks noGrp="1"/>
          </p:cNvSpPr>
          <p:nvPr>
            <p:ph type="body" idx="4"/>
          </p:nvPr>
        </p:nvSpPr>
        <p:spPr>
          <a:xfrm>
            <a:off x="304800" y="5646676"/>
            <a:ext cx="4225800" cy="479400"/>
          </a:xfrm>
          <a:prstGeom prst="rect">
            <a:avLst/>
          </a:prstGeom>
          <a:solidFill>
            <a:srgbClr val="FFFFFF">
              <a:alpha val="47450"/>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44" name="Shape 644"/>
          <p:cNvSpPr/>
          <p:nvPr/>
        </p:nvSpPr>
        <p:spPr>
          <a:xfrm>
            <a:off x="0"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645" name="Shape 645"/>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Calibri" panose="020F0502020204030204" pitchFamily="34" charset="0"/>
                <a:ea typeface="Allerta"/>
                <a:cs typeface="Allerta"/>
                <a:sym typeface="Allerta"/>
              </a:rPr>
              <a:t>‹#›</a:t>
            </a:fld>
            <a:r>
              <a:rPr lang="en-US" sz="1000" b="0" i="0" u="none" strike="noStrike" cap="none" dirty="0">
                <a:solidFill>
                  <a:srgbClr val="50514F"/>
                </a:solidFill>
                <a:latin typeface="Calibri" panose="020F0502020204030204" pitchFamily="34" charset="0"/>
                <a:ea typeface="Allerta"/>
                <a:cs typeface="Allerta"/>
                <a:sym typeface="Allerta"/>
              </a:rPr>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able Page">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spcBef>
                <a:spcPts val="0"/>
              </a:spcBef>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2" name="Shape 72"/>
          <p:cNvSpPr/>
          <p:nvPr/>
        </p:nvSpPr>
        <p:spPr>
          <a:xfrm>
            <a:off x="0" y="6330471"/>
            <a:ext cx="9153069" cy="54022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Calibri"/>
              <a:cs typeface="Calibri"/>
              <a:sym typeface="Calibri"/>
            </a:endParaRPr>
          </a:p>
        </p:txBody>
      </p:sp>
      <p:sp>
        <p:nvSpPr>
          <p:cNvPr id="73" name="Shape 73"/>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000">
                <a:solidFill>
                  <a:srgbClr val="50514F"/>
                </a:solidFill>
                <a:latin typeface="Calibri" panose="020F0502020204030204" pitchFamily="34" charset="0"/>
                <a:ea typeface="Allerta"/>
                <a:cs typeface="Allerta"/>
                <a:sym typeface="Allerta"/>
              </a:rPr>
              <a:t>‹#›</a:t>
            </a:fld>
            <a:r>
              <a:rPr lang="en-US" sz="1000" dirty="0">
                <a:solidFill>
                  <a:srgbClr val="50514F"/>
                </a:solidFill>
                <a:latin typeface="Calibri" panose="020F0502020204030204" pitchFamily="34" charset="0"/>
                <a:ea typeface="Allerta"/>
                <a:cs typeface="Allerta"/>
                <a:sym typeface="Allerta"/>
              </a:rPr>
              <a:t> </a:t>
            </a:r>
          </a:p>
        </p:txBody>
      </p:sp>
      <p:pic>
        <p:nvPicPr>
          <p:cNvPr id="74" name="Shape 74"/>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Four Images">
    <p:spTree>
      <p:nvGrpSpPr>
        <p:cNvPr id="1" name="Shape 646"/>
        <p:cNvGrpSpPr/>
        <p:nvPr/>
      </p:nvGrpSpPr>
      <p:grpSpPr>
        <a:xfrm>
          <a:off x="0" y="0"/>
          <a:ext cx="0" cy="0"/>
          <a:chOff x="0" y="0"/>
          <a:chExt cx="0" cy="0"/>
        </a:xfrm>
      </p:grpSpPr>
      <p:sp>
        <p:nvSpPr>
          <p:cNvPr id="647" name="Shape 647"/>
          <p:cNvSpPr>
            <a:spLocks noGrp="1"/>
          </p:cNvSpPr>
          <p:nvPr>
            <p:ph type="pic" idx="2"/>
          </p:nvPr>
        </p:nvSpPr>
        <p:spPr>
          <a:xfrm>
            <a:off x="4530721" y="3892046"/>
            <a:ext cx="41562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48" name="Shape 648"/>
          <p:cNvSpPr>
            <a:spLocks noGrp="1"/>
          </p:cNvSpPr>
          <p:nvPr>
            <p:ph type="pic" idx="3"/>
          </p:nvPr>
        </p:nvSpPr>
        <p:spPr>
          <a:xfrm>
            <a:off x="4533898" y="1600200"/>
            <a:ext cx="4152899"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49" name="Shape 649"/>
          <p:cNvSpPr>
            <a:spLocks noGrp="1"/>
          </p:cNvSpPr>
          <p:nvPr>
            <p:ph type="pic" idx="4"/>
          </p:nvPr>
        </p:nvSpPr>
        <p:spPr>
          <a:xfrm>
            <a:off x="304800" y="1600200"/>
            <a:ext cx="41592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50" name="Shape 650"/>
          <p:cNvSpPr>
            <a:spLocks noGrp="1"/>
          </p:cNvSpPr>
          <p:nvPr>
            <p:ph type="pic" idx="5"/>
          </p:nvPr>
        </p:nvSpPr>
        <p:spPr>
          <a:xfrm>
            <a:off x="307975" y="3892046"/>
            <a:ext cx="41562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51" name="Shape 651"/>
          <p:cNvSpPr txBox="1">
            <a:spLocks noGrp="1"/>
          </p:cNvSpPr>
          <p:nvPr>
            <p:ph type="title"/>
          </p:nvPr>
        </p:nvSpPr>
        <p:spPr>
          <a:xfrm>
            <a:off x="304800" y="274637"/>
            <a:ext cx="83820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sp>
        <p:nvSpPr>
          <p:cNvPr id="652" name="Shape 652"/>
          <p:cNvSpPr txBox="1">
            <a:spLocks noGrp="1"/>
          </p:cNvSpPr>
          <p:nvPr>
            <p:ph type="body" idx="1"/>
          </p:nvPr>
        </p:nvSpPr>
        <p:spPr>
          <a:xfrm>
            <a:off x="4533898" y="5646676"/>
            <a:ext cx="4152899" cy="479400"/>
          </a:xfrm>
          <a:prstGeom prst="rect">
            <a:avLst/>
          </a:prstGeom>
          <a:solidFill>
            <a:srgbClr val="FFFFFF">
              <a:alpha val="47450"/>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53" name="Shape 653"/>
          <p:cNvSpPr txBox="1">
            <a:spLocks noGrp="1"/>
          </p:cNvSpPr>
          <p:nvPr>
            <p:ph type="body" idx="6"/>
          </p:nvPr>
        </p:nvSpPr>
        <p:spPr>
          <a:xfrm>
            <a:off x="304800" y="5646676"/>
            <a:ext cx="4159200" cy="479400"/>
          </a:xfrm>
          <a:prstGeom prst="rect">
            <a:avLst/>
          </a:prstGeom>
          <a:solidFill>
            <a:srgbClr val="FFFFFF">
              <a:alpha val="47450"/>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54" name="Shape 654"/>
          <p:cNvSpPr txBox="1">
            <a:spLocks noGrp="1"/>
          </p:cNvSpPr>
          <p:nvPr>
            <p:ph type="body" idx="7"/>
          </p:nvPr>
        </p:nvSpPr>
        <p:spPr>
          <a:xfrm>
            <a:off x="4530721" y="3354830"/>
            <a:ext cx="4156200" cy="479400"/>
          </a:xfrm>
          <a:prstGeom prst="rect">
            <a:avLst/>
          </a:prstGeom>
          <a:solidFill>
            <a:srgbClr val="FFFFFF">
              <a:alpha val="47450"/>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55" name="Shape 655"/>
          <p:cNvSpPr txBox="1">
            <a:spLocks noGrp="1"/>
          </p:cNvSpPr>
          <p:nvPr>
            <p:ph type="body" idx="8"/>
          </p:nvPr>
        </p:nvSpPr>
        <p:spPr>
          <a:xfrm>
            <a:off x="304801" y="3354830"/>
            <a:ext cx="4159200" cy="479400"/>
          </a:xfrm>
          <a:prstGeom prst="rect">
            <a:avLst/>
          </a:prstGeom>
          <a:solidFill>
            <a:srgbClr val="FFFFFF">
              <a:alpha val="47450"/>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Calibri" panose="020F0502020204030204" pitchFamily="34" charset="0"/>
                <a:ea typeface="Allerta"/>
                <a:cs typeface="Calibri" panose="020F0502020204030204" pitchFamily="34" charset="0"/>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56" name="Shape 656"/>
          <p:cNvSpPr/>
          <p:nvPr/>
        </p:nvSpPr>
        <p:spPr>
          <a:xfrm>
            <a:off x="0" y="6330471"/>
            <a:ext cx="9153000" cy="5403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a:sym typeface="Calibri"/>
            </a:endParaRPr>
          </a:p>
        </p:txBody>
      </p:sp>
      <p:sp>
        <p:nvSpPr>
          <p:cNvPr id="657" name="Shape 657"/>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Calibri" panose="020F0502020204030204" pitchFamily="34" charset="0"/>
                <a:ea typeface="Allerta"/>
                <a:cs typeface="Allerta"/>
                <a:sym typeface="Allerta"/>
              </a:rPr>
              <a:t>‹#›</a:t>
            </a:fld>
            <a:r>
              <a:rPr lang="en-US" sz="1000" b="0" i="0" u="none" strike="noStrike" cap="none" dirty="0">
                <a:solidFill>
                  <a:srgbClr val="50514F"/>
                </a:solidFill>
                <a:latin typeface="Calibri" panose="020F0502020204030204" pitchFamily="34" charset="0"/>
                <a:ea typeface="Allerta"/>
                <a:cs typeface="Allerta"/>
                <a:sym typeface="Allerta"/>
              </a:rPr>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2.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theme" Target="../theme/theme3.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theme" Target="../theme/theme4.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203200" algn="l" rtl="0">
              <a:spcBef>
                <a:spcPts val="440"/>
              </a:spcBef>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libri" panose="020F0502020204030204" pitchFamily="34" charset="0"/>
          <a:ea typeface="Calibri" panose="020F050202020403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libri" panose="020F0502020204030204" pitchFamily="34" charset="0"/>
          <a:ea typeface="Calibri" panose="020F050202020403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sp>
        <p:nvSpPr>
          <p:cNvPr id="177" name="Shape 177"/>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libri" panose="020F0502020204030204" pitchFamily="34" charset="0"/>
          <a:ea typeface="Calibri" panose="020F050202020403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libri" panose="020F0502020204030204" pitchFamily="34" charset="0"/>
          <a:ea typeface="Calibri" panose="020F050202020403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dirty="0"/>
          </a:p>
        </p:txBody>
      </p:sp>
      <p:sp>
        <p:nvSpPr>
          <p:cNvPr id="336" name="Shape 336"/>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203200" algn="l" rtl="0">
              <a:spcBef>
                <a:spcPts val="440"/>
              </a:spcBef>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libri" panose="020F0502020204030204" pitchFamily="34" charset="0"/>
          <a:ea typeface="Calibri" panose="020F050202020403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libri" panose="020F0502020204030204" pitchFamily="34" charset="0"/>
          <a:ea typeface="Calibri" panose="020F050202020403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9"/>
        <p:cNvGrpSpPr/>
        <p:nvPr/>
      </p:nvGrpSpPr>
      <p:grpSpPr>
        <a:xfrm>
          <a:off x="0" y="0"/>
          <a:ext cx="0" cy="0"/>
          <a:chOff x="0" y="0"/>
          <a:chExt cx="0" cy="0"/>
        </a:xfrm>
      </p:grpSpPr>
      <p:sp>
        <p:nvSpPr>
          <p:cNvPr id="500" name="Shape 50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sp>
        <p:nvSpPr>
          <p:cNvPr id="501" name="Shape 501"/>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3556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libri" panose="020F0502020204030204" pitchFamily="34" charset="0"/>
          <a:ea typeface="Calibri" panose="020F050202020403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libri" panose="020F0502020204030204" pitchFamily="34" charset="0"/>
          <a:ea typeface="Calibri" panose="020F050202020403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47.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mailto:jfann@studentsachieve.net" TargetMode="External"/><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hyperlink" Target="http://www.achievethecore.org" TargetMode="External"/><Relationship Id="rId5" Type="http://schemas.openxmlformats.org/officeDocument/2006/relationships/hyperlink" Target="http://www.tfaforms.com/362186" TargetMode="External"/><Relationship Id="rId4" Type="http://schemas.openxmlformats.org/officeDocument/2006/relationships/hyperlink" Target="mailto:jfunderburk@studentsachieven.net"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attendee.gotowebinar.com/register/6909715177076040705"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Shape 663"/>
          <p:cNvSpPr txBox="1"/>
          <p:nvPr/>
        </p:nvSpPr>
        <p:spPr>
          <a:xfrm>
            <a:off x="-2518771" y="5036553"/>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dirty="0">
              <a:solidFill>
                <a:schemeClr val="dk1"/>
              </a:solidFill>
              <a:latin typeface="Calibri" panose="020F0502020204030204" pitchFamily="34" charset="0"/>
              <a:ea typeface="Calibri"/>
              <a:cs typeface="Calibri"/>
              <a:sym typeface="Calibri"/>
            </a:endParaRPr>
          </a:p>
        </p:txBody>
      </p:sp>
      <p:sp>
        <p:nvSpPr>
          <p:cNvPr id="664" name="Shape 664"/>
          <p:cNvSpPr txBox="1">
            <a:spLocks noGrp="1"/>
          </p:cNvSpPr>
          <p:nvPr>
            <p:ph type="ctrTitle"/>
          </p:nvPr>
        </p:nvSpPr>
        <p:spPr>
          <a:xfrm>
            <a:off x="219319" y="2982072"/>
            <a:ext cx="8619880" cy="850387"/>
          </a:xfrm>
          <a:prstGeom prst="rect">
            <a:avLst/>
          </a:prstGeom>
          <a:noFill/>
          <a:ln>
            <a:noFill/>
          </a:ln>
        </p:spPr>
        <p:txBody>
          <a:bodyPr lIns="91425" tIns="45700" rIns="91425" bIns="45700" anchor="ctr" anchorCtr="0">
            <a:noAutofit/>
          </a:bodyPr>
          <a:lstStyle/>
          <a:p>
            <a:pPr marL="0" marR="0" lvl="0" indent="0" algn="l" rtl="0">
              <a:spcBef>
                <a:spcPts val="0"/>
              </a:spcBef>
              <a:buClr>
                <a:srgbClr val="50514F"/>
              </a:buClr>
              <a:buSzPct val="25000"/>
              <a:buFont typeface="Allerta"/>
              <a:buNone/>
            </a:pPr>
            <a:r>
              <a:rPr lang="en-US" sz="3200" dirty="0"/>
              <a:t>Supporting </a:t>
            </a:r>
            <a:r>
              <a:rPr lang="en-US" sz="3200" dirty="0" smtClean="0"/>
              <a:t>All </a:t>
            </a:r>
            <a:r>
              <a:rPr lang="en-US" sz="3200" dirty="0"/>
              <a:t>learners in </a:t>
            </a:r>
            <a:r>
              <a:rPr lang="en-US" sz="3200" dirty="0" smtClean="0"/>
              <a:t>Accessing </a:t>
            </a:r>
            <a:r>
              <a:rPr lang="en-US" sz="3200" dirty="0"/>
              <a:t>C</a:t>
            </a:r>
            <a:r>
              <a:rPr lang="en-US" sz="3200" dirty="0" smtClean="0"/>
              <a:t>omplex </a:t>
            </a:r>
            <a:r>
              <a:rPr lang="en-US" sz="3200" dirty="0"/>
              <a:t>T</a:t>
            </a:r>
            <a:r>
              <a:rPr lang="en-US" sz="3200" dirty="0" smtClean="0"/>
              <a:t>ext</a:t>
            </a:r>
            <a:endParaRPr lang="en-US" sz="3200" dirty="0"/>
          </a:p>
        </p:txBody>
      </p:sp>
      <p:sp>
        <p:nvSpPr>
          <p:cNvPr id="665" name="Shape 665"/>
          <p:cNvSpPr txBox="1">
            <a:spLocks noGrp="1"/>
          </p:cNvSpPr>
          <p:nvPr>
            <p:ph type="subTitle" idx="1"/>
          </p:nvPr>
        </p:nvSpPr>
        <p:spPr>
          <a:xfrm>
            <a:off x="219320" y="3832458"/>
            <a:ext cx="8619878" cy="79240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595959"/>
              </a:buClr>
              <a:buSzPct val="25000"/>
              <a:buFont typeface="Arial"/>
              <a:buNone/>
            </a:pPr>
            <a:r>
              <a:rPr lang="en-US" sz="2000" b="0" i="0" u="none" strike="noStrike" cap="none" dirty="0">
                <a:solidFill>
                  <a:srgbClr val="595959"/>
                </a:solidFill>
                <a:cs typeface="Allerta"/>
                <a:sym typeface="Allerta"/>
              </a:rPr>
              <a:t>Core Advocates Monthly Webinar</a:t>
            </a:r>
          </a:p>
          <a:p>
            <a:pPr marL="0" marR="0" lvl="0" indent="0" algn="l" rtl="0">
              <a:spcBef>
                <a:spcPts val="400"/>
              </a:spcBef>
              <a:buClr>
                <a:srgbClr val="595959"/>
              </a:buClr>
              <a:buSzPct val="25000"/>
              <a:buFont typeface="Arial"/>
              <a:buNone/>
            </a:pPr>
            <a:r>
              <a:rPr lang="en-US" dirty="0"/>
              <a:t>February 1, 2017</a:t>
            </a:r>
          </a:p>
        </p:txBody>
      </p:sp>
      <p:sp>
        <p:nvSpPr>
          <p:cNvPr id="666" name="Shape 666"/>
          <p:cNvSpPr txBox="1"/>
          <p:nvPr/>
        </p:nvSpPr>
        <p:spPr>
          <a:xfrm>
            <a:off x="4133394" y="5448560"/>
            <a:ext cx="4800899" cy="9015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1800" b="0" i="0" u="none" strike="noStrike" cap="none" dirty="0">
                <a:solidFill>
                  <a:srgbClr val="505B56"/>
                </a:solidFill>
                <a:latin typeface="Calibri" panose="020F0502020204030204" pitchFamily="34" charset="0"/>
                <a:ea typeface="Allerta"/>
                <a:cs typeface="Allerta"/>
                <a:sym typeface="Allerta"/>
              </a:rPr>
              <a:t>The webinar will begin shortly.  You may wish to download the handouts (check the tab on your webinar control panel) while you wait.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Shape 729"/>
          <p:cNvSpPr txBox="1">
            <a:spLocks noGrp="1"/>
          </p:cNvSpPr>
          <p:nvPr>
            <p:ph type="title"/>
          </p:nvPr>
        </p:nvSpPr>
        <p:spPr>
          <a:xfrm>
            <a:off x="216567" y="2416482"/>
            <a:ext cx="8620551" cy="1676742"/>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Allerta"/>
              <a:buNone/>
            </a:pPr>
            <a:r>
              <a:rPr lang="en-US" dirty="0"/>
              <a:t>The Importance of Complex Texts</a:t>
            </a:r>
          </a:p>
        </p:txBody>
      </p:sp>
      <p:sp>
        <p:nvSpPr>
          <p:cNvPr id="730" name="Shape 730"/>
          <p:cNvSpPr txBox="1"/>
          <p:nvPr/>
        </p:nvSpPr>
        <p:spPr>
          <a:xfrm>
            <a:off x="0" y="0"/>
            <a:ext cx="3000000" cy="3000000"/>
          </a:xfrm>
          <a:prstGeom prst="rect">
            <a:avLst/>
          </a:prstGeom>
          <a:noFill/>
          <a:ln>
            <a:noFill/>
          </a:ln>
        </p:spPr>
        <p:txBody>
          <a:bodyPr lIns="91425" tIns="91425" rIns="91425" bIns="91425" anchor="ctr" anchorCtr="0">
            <a:noAutofit/>
          </a:bodyPr>
          <a:lstStyle/>
          <a:p>
            <a:pPr lvl="0" rtl="0">
              <a:spcBef>
                <a:spcPts val="0"/>
              </a:spcBef>
              <a:buNone/>
            </a:pPr>
            <a:r>
              <a:rPr lang="en-US" dirty="0">
                <a:latin typeface="Calibri" panose="020F0502020204030204" pitchFamily="34"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Shape 736"/>
          <p:cNvSpPr txBox="1">
            <a:spLocks noGrp="1"/>
          </p:cNvSpPr>
          <p:nvPr>
            <p:ph type="title"/>
          </p:nvPr>
        </p:nvSpPr>
        <p:spPr>
          <a:xfrm>
            <a:off x="304800" y="274637"/>
            <a:ext cx="85725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Calibri"/>
              <a:buNone/>
            </a:pPr>
            <a:r>
              <a:rPr lang="en-US" sz="2800" b="0" i="0" u="none" strike="noStrike" cap="none" dirty="0">
                <a:solidFill>
                  <a:srgbClr val="50514F"/>
                </a:solidFill>
                <a:ea typeface="Lucida Sans"/>
                <a:cs typeface="Lucida Sans"/>
                <a:sym typeface="Lucida Sans"/>
              </a:rPr>
              <a:t>Three Shifts for ELA</a:t>
            </a:r>
          </a:p>
        </p:txBody>
      </p:sp>
      <p:sp>
        <p:nvSpPr>
          <p:cNvPr id="737" name="Shape 737"/>
          <p:cNvSpPr txBox="1">
            <a:spLocks noGrp="1"/>
          </p:cNvSpPr>
          <p:nvPr>
            <p:ph type="body" idx="1"/>
          </p:nvPr>
        </p:nvSpPr>
        <p:spPr>
          <a:xfrm>
            <a:off x="2168749" y="2101086"/>
            <a:ext cx="6708600" cy="4186800"/>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spcAft>
                <a:spcPts val="0"/>
              </a:spcAft>
              <a:buNone/>
            </a:pPr>
            <a:r>
              <a:rPr lang="en-US" sz="2200" b="1" i="0" u="none" strike="noStrike" cap="none" dirty="0">
                <a:solidFill>
                  <a:srgbClr val="50514F"/>
                </a:solidFill>
                <a:ea typeface="Lucida Sans"/>
                <a:cs typeface="Lucida Sans"/>
                <a:sym typeface="Lucida Sans"/>
              </a:rPr>
              <a:t>Complexity: </a:t>
            </a:r>
            <a:r>
              <a:rPr lang="en-US" sz="2200" b="0" i="0" u="none" strike="noStrike" cap="none" dirty="0">
                <a:solidFill>
                  <a:srgbClr val="50514F"/>
                </a:solidFill>
                <a:ea typeface="Lucida Sans"/>
                <a:cs typeface="Lucida Sans"/>
                <a:sym typeface="Lucida Sans"/>
              </a:rPr>
              <a:t>Regular practice with complex text and its academic language</a:t>
            </a:r>
          </a:p>
          <a:p>
            <a:pPr marL="0" marR="0" lvl="0" indent="0" algn="l" rtl="0">
              <a:lnSpc>
                <a:spcPct val="120000"/>
              </a:lnSpc>
              <a:spcBef>
                <a:spcPts val="2000"/>
              </a:spcBef>
              <a:spcAft>
                <a:spcPts val="0"/>
              </a:spcAft>
              <a:buNone/>
            </a:pPr>
            <a:r>
              <a:rPr lang="en-US" sz="2200" b="1" i="0" u="none" strike="noStrike" cap="none" dirty="0">
                <a:solidFill>
                  <a:srgbClr val="50514F"/>
                </a:solidFill>
                <a:ea typeface="Lucida Sans"/>
                <a:cs typeface="Lucida Sans"/>
                <a:sym typeface="Lucida Sans"/>
              </a:rPr>
              <a:t>Evidence: </a:t>
            </a:r>
            <a:r>
              <a:rPr lang="en-US" sz="2200" b="0" i="0" u="none" strike="noStrike" cap="none" dirty="0">
                <a:solidFill>
                  <a:srgbClr val="50514F"/>
                </a:solidFill>
                <a:ea typeface="Lucida Sans"/>
                <a:cs typeface="Lucida Sans"/>
                <a:sym typeface="Lucida Sans"/>
              </a:rPr>
              <a:t>Reading, writing, and speaking grounded in evidence from text, both literary and informational</a:t>
            </a:r>
          </a:p>
          <a:p>
            <a:pPr marL="0" marR="0" lvl="0" indent="0" algn="l" rtl="0">
              <a:lnSpc>
                <a:spcPct val="120000"/>
              </a:lnSpc>
              <a:spcBef>
                <a:spcPts val="2000"/>
              </a:spcBef>
              <a:spcAft>
                <a:spcPts val="0"/>
              </a:spcAft>
              <a:buNone/>
            </a:pPr>
            <a:r>
              <a:rPr lang="en-US" sz="2200" b="1" i="0" u="none" strike="noStrike" cap="none" dirty="0">
                <a:solidFill>
                  <a:srgbClr val="50514F"/>
                </a:solidFill>
                <a:ea typeface="Lucida Sans"/>
                <a:cs typeface="Lucida Sans"/>
                <a:sym typeface="Lucida Sans"/>
              </a:rPr>
              <a:t>Knowledge: </a:t>
            </a:r>
            <a:r>
              <a:rPr lang="en-US" sz="2200" b="0" i="0" u="none" strike="noStrike" cap="none" dirty="0">
                <a:solidFill>
                  <a:srgbClr val="50514F"/>
                </a:solidFill>
                <a:ea typeface="Lucida Sans"/>
                <a:cs typeface="Lucida Sans"/>
                <a:sym typeface="Lucida Sans"/>
              </a:rPr>
              <a:t>Building knowledge through content-rich nonfiction</a:t>
            </a:r>
          </a:p>
        </p:txBody>
      </p:sp>
      <p:grpSp>
        <p:nvGrpSpPr>
          <p:cNvPr id="738" name="Shape 738"/>
          <p:cNvGrpSpPr/>
          <p:nvPr/>
        </p:nvGrpSpPr>
        <p:grpSpPr>
          <a:xfrm>
            <a:off x="739224" y="1570049"/>
            <a:ext cx="1277125" cy="4183850"/>
            <a:chOff x="739224" y="1570049"/>
            <a:chExt cx="1277125" cy="4183850"/>
          </a:xfrm>
        </p:grpSpPr>
        <p:pic>
          <p:nvPicPr>
            <p:cNvPr id="739" name="Shape 739" descr="SAP_ELAShifts_Icons_01_Complexity_.jpg"/>
            <p:cNvPicPr preferRelativeResize="0"/>
            <p:nvPr/>
          </p:nvPicPr>
          <p:blipFill>
            <a:blip r:embed="rId3">
              <a:alphaModFix/>
            </a:blip>
            <a:stretch>
              <a:fillRect/>
            </a:stretch>
          </p:blipFill>
          <p:spPr>
            <a:xfrm>
              <a:off x="739224" y="1570049"/>
              <a:ext cx="1277125" cy="1277103"/>
            </a:xfrm>
            <a:prstGeom prst="rect">
              <a:avLst/>
            </a:prstGeom>
            <a:noFill/>
            <a:ln>
              <a:noFill/>
            </a:ln>
          </p:spPr>
        </p:pic>
        <p:pic>
          <p:nvPicPr>
            <p:cNvPr id="740" name="Shape 740" descr="SAP_ELAShifts_Icons_02_Evidence_.jpg"/>
            <p:cNvPicPr preferRelativeResize="0"/>
            <p:nvPr/>
          </p:nvPicPr>
          <p:blipFill>
            <a:blip r:embed="rId4">
              <a:alphaModFix/>
            </a:blip>
            <a:stretch>
              <a:fillRect/>
            </a:stretch>
          </p:blipFill>
          <p:spPr>
            <a:xfrm>
              <a:off x="739224" y="3047249"/>
              <a:ext cx="1277125" cy="1277125"/>
            </a:xfrm>
            <a:prstGeom prst="rect">
              <a:avLst/>
            </a:prstGeom>
            <a:noFill/>
            <a:ln>
              <a:noFill/>
            </a:ln>
          </p:spPr>
        </p:pic>
        <p:pic>
          <p:nvPicPr>
            <p:cNvPr id="741" name="Shape 741" descr="SAP_ELAShifts_Icons_03_Knowledge_.jpg"/>
            <p:cNvPicPr preferRelativeResize="0"/>
            <p:nvPr/>
          </p:nvPicPr>
          <p:blipFill>
            <a:blip r:embed="rId5">
              <a:alphaModFix/>
            </a:blip>
            <a:stretch>
              <a:fillRect/>
            </a:stretch>
          </p:blipFill>
          <p:spPr>
            <a:xfrm>
              <a:off x="739224" y="4476774"/>
              <a:ext cx="1277124" cy="1277125"/>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Shape 746"/>
          <p:cNvSpPr txBox="1">
            <a:spLocks noGrp="1"/>
          </p:cNvSpPr>
          <p:nvPr>
            <p:ph type="title"/>
          </p:nvPr>
        </p:nvSpPr>
        <p:spPr>
          <a:xfrm>
            <a:off x="473075" y="119061"/>
            <a:ext cx="8137525" cy="95408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17375E"/>
              </a:buClr>
              <a:buSzPct val="25000"/>
              <a:buFont typeface="Century Gothic"/>
              <a:buNone/>
            </a:pPr>
            <a:r>
              <a:rPr lang="en-US" sz="2800" i="0" u="none" strike="noStrike" cap="none" dirty="0">
                <a:ea typeface="Lucida Sans"/>
                <a:cs typeface="Lucida Sans"/>
                <a:sym typeface="Lucida Sans"/>
              </a:rPr>
              <a:t>Regular Practice With Complex Text and its Academic Language: Why?</a:t>
            </a:r>
          </a:p>
        </p:txBody>
      </p:sp>
      <p:sp>
        <p:nvSpPr>
          <p:cNvPr id="747" name="Shape 747"/>
          <p:cNvSpPr txBox="1">
            <a:spLocks noGrp="1"/>
          </p:cNvSpPr>
          <p:nvPr>
            <p:ph type="body" idx="1"/>
          </p:nvPr>
        </p:nvSpPr>
        <p:spPr>
          <a:xfrm>
            <a:off x="503237" y="1143000"/>
            <a:ext cx="8137525" cy="4894261"/>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rgbClr val="595959"/>
              </a:buClr>
              <a:buSzPct val="132000"/>
              <a:buFont typeface="Lucida Sans"/>
              <a:buChar char="•"/>
            </a:pPr>
            <a:r>
              <a:rPr lang="en-US" sz="2400" b="0" i="0" u="none" strike="noStrike" cap="none" dirty="0">
                <a:ea typeface="Lucida Sans"/>
                <a:cs typeface="Lucida Sans"/>
                <a:sym typeface="Lucida Sans"/>
              </a:rPr>
              <a:t>Gap between complexity of college and high school texts is huge.</a:t>
            </a:r>
          </a:p>
          <a:p>
            <a:pPr marL="342900" marR="0" lvl="0" indent="-342900" algn="l" rtl="0">
              <a:lnSpc>
                <a:spcPct val="114000"/>
              </a:lnSpc>
              <a:spcBef>
                <a:spcPts val="1200"/>
              </a:spcBef>
              <a:spcAft>
                <a:spcPts val="0"/>
              </a:spcAft>
              <a:buClr>
                <a:srgbClr val="595959"/>
              </a:buClr>
              <a:buSzPct val="132000"/>
              <a:buFont typeface="Lucida Sans"/>
              <a:buChar char="•"/>
            </a:pPr>
            <a:r>
              <a:rPr lang="en-US" sz="2400" b="0" i="0" u="none" strike="noStrike" cap="none" dirty="0">
                <a:ea typeface="Lucida Sans"/>
                <a:cs typeface="Lucida Sans"/>
                <a:sym typeface="Lucida Sans"/>
              </a:rPr>
              <a:t>What students can read, in terms of complexity is  the greatest predictor of success in college (ACT study).</a:t>
            </a:r>
          </a:p>
          <a:p>
            <a:pPr marL="342900" marR="0" lvl="0" indent="-342900" algn="l" rtl="0">
              <a:lnSpc>
                <a:spcPct val="114000"/>
              </a:lnSpc>
              <a:spcBef>
                <a:spcPts val="1200"/>
              </a:spcBef>
              <a:spcAft>
                <a:spcPts val="0"/>
              </a:spcAft>
              <a:buClr>
                <a:srgbClr val="595959"/>
              </a:buClr>
              <a:buSzPct val="132000"/>
              <a:buFont typeface="Lucida Sans"/>
              <a:buChar char="•"/>
            </a:pPr>
            <a:r>
              <a:rPr lang="en-US" sz="2400" b="0" i="0" u="none" strike="noStrike" cap="none" dirty="0">
                <a:ea typeface="Lucida Sans"/>
                <a:cs typeface="Lucida Sans"/>
                <a:sym typeface="Lucida Sans"/>
              </a:rPr>
              <a:t>Too many students  are reading at too low a level.</a:t>
            </a:r>
            <a:br>
              <a:rPr lang="en-US" sz="2400" b="0" i="0" u="none" strike="noStrike" cap="none" dirty="0">
                <a:ea typeface="Lucida Sans"/>
                <a:cs typeface="Lucida Sans"/>
                <a:sym typeface="Lucida Sans"/>
              </a:rPr>
            </a:br>
            <a:r>
              <a:rPr lang="en-US" sz="2400" b="0" i="0" u="none" strike="noStrike" cap="none" dirty="0">
                <a:ea typeface="Lucida Sans"/>
                <a:cs typeface="Lucida Sans"/>
                <a:sym typeface="Lucida Sans"/>
              </a:rPr>
              <a:t>(&lt;50% of graduates can read sufficiently complex texts).</a:t>
            </a:r>
          </a:p>
          <a:p>
            <a:pPr marL="0" marR="0" lvl="0" indent="0" algn="l" rtl="0">
              <a:lnSpc>
                <a:spcPct val="114000"/>
              </a:lnSpc>
              <a:spcBef>
                <a:spcPts val="1200"/>
              </a:spcBef>
              <a:spcAft>
                <a:spcPts val="0"/>
              </a:spcAft>
              <a:buNone/>
            </a:pPr>
            <a:endParaRPr strike="sngStrike" dirty="0"/>
          </a:p>
        </p:txBody>
      </p:sp>
      <p:sp>
        <p:nvSpPr>
          <p:cNvPr id="748" name="Shape 748"/>
          <p:cNvSpPr txBox="1"/>
          <p:nvPr/>
        </p:nvSpPr>
        <p:spPr>
          <a:xfrm>
            <a:off x="6929436" y="6542087"/>
            <a:ext cx="2133599" cy="32067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400" b="0" i="0" u="none">
                <a:solidFill>
                  <a:srgbClr val="FFFFFF"/>
                </a:solidFill>
                <a:latin typeface="Calibri" panose="020F0502020204030204" pitchFamily="34" charset="0"/>
                <a:sym typeface="Arial"/>
              </a:rPr>
              <a:t>12</a:t>
            </a:fld>
            <a:endParaRPr lang="en-US" sz="1400" b="0" i="0" u="none" dirty="0">
              <a:solidFill>
                <a:srgbClr val="FFFFFF"/>
              </a:solidFill>
              <a:latin typeface="Calibri" panose="020F0502020204030204" pitchFamily="34" charset="0"/>
              <a:sym typeface="Arial"/>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pic>
        <p:nvPicPr>
          <p:cNvPr id="754" name="Shape 754"/>
          <p:cNvPicPr preferRelativeResize="0"/>
          <p:nvPr/>
        </p:nvPicPr>
        <p:blipFill rotWithShape="1">
          <a:blip r:embed="rId3">
            <a:alphaModFix/>
          </a:blip>
          <a:srcRect/>
          <a:stretch/>
        </p:blipFill>
        <p:spPr>
          <a:xfrm>
            <a:off x="372978" y="1534080"/>
            <a:ext cx="4261908" cy="3942422"/>
          </a:xfrm>
          <a:prstGeom prst="rect">
            <a:avLst/>
          </a:prstGeom>
          <a:noFill/>
          <a:ln>
            <a:noFill/>
          </a:ln>
        </p:spPr>
      </p:pic>
      <p:sp>
        <p:nvSpPr>
          <p:cNvPr id="755" name="Shape 755"/>
          <p:cNvSpPr/>
          <p:nvPr/>
        </p:nvSpPr>
        <p:spPr>
          <a:xfrm>
            <a:off x="372978" y="567756"/>
            <a:ext cx="8123321" cy="58477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dirty="0">
                <a:solidFill>
                  <a:srgbClr val="595959"/>
                </a:solidFill>
                <a:latin typeface="Calibri" panose="020F0502020204030204" pitchFamily="34" charset="0"/>
                <a:ea typeface="Lucida Sans"/>
                <a:cs typeface="Lucida Sans"/>
                <a:sym typeface="Lucida Sans"/>
              </a:rPr>
              <a:t>The Matthew Effect</a:t>
            </a:r>
          </a:p>
        </p:txBody>
      </p:sp>
      <p:sp>
        <p:nvSpPr>
          <p:cNvPr id="756" name="Shape 756"/>
          <p:cNvSpPr txBox="1"/>
          <p:nvPr/>
        </p:nvSpPr>
        <p:spPr>
          <a:xfrm>
            <a:off x="5146205" y="1550583"/>
            <a:ext cx="3232872" cy="4431983"/>
          </a:xfrm>
          <a:prstGeom prst="rect">
            <a:avLst/>
          </a:prstGeom>
          <a:noFill/>
          <a:ln>
            <a:noFill/>
          </a:ln>
        </p:spPr>
        <p:txBody>
          <a:bodyPr lIns="91425" tIns="45700" rIns="91425" bIns="45700" anchor="t" anchorCtr="0">
            <a:noAutofit/>
          </a:bodyPr>
          <a:lstStyle/>
          <a:p>
            <a:pPr marL="342900" marR="0" lvl="0" indent="-342900" algn="l" rtl="0">
              <a:spcBef>
                <a:spcPts val="0"/>
              </a:spcBef>
              <a:buClr>
                <a:srgbClr val="595959"/>
              </a:buClr>
              <a:buSzPct val="100000"/>
              <a:buFont typeface="Lucida Sans"/>
              <a:buChar char="•"/>
            </a:pPr>
            <a:r>
              <a:rPr lang="en-US" sz="2400" dirty="0">
                <a:solidFill>
                  <a:srgbClr val="595959"/>
                </a:solidFill>
                <a:latin typeface="Calibri" panose="020F0502020204030204" pitchFamily="34" charset="0"/>
                <a:ea typeface="Lucida Sans"/>
                <a:cs typeface="Lucida Sans"/>
                <a:sym typeface="Lucida Sans"/>
              </a:rPr>
              <a:t>Proficient readers start at a higher point than </a:t>
            </a:r>
            <a:br>
              <a:rPr lang="en-US" sz="2400" dirty="0">
                <a:solidFill>
                  <a:srgbClr val="595959"/>
                </a:solidFill>
                <a:latin typeface="Calibri" panose="020F0502020204030204" pitchFamily="34" charset="0"/>
                <a:ea typeface="Lucida Sans"/>
                <a:cs typeface="Lucida Sans"/>
                <a:sym typeface="Lucida Sans"/>
              </a:rPr>
            </a:br>
            <a:r>
              <a:rPr lang="en-US" sz="2400" dirty="0">
                <a:solidFill>
                  <a:srgbClr val="595959"/>
                </a:solidFill>
                <a:latin typeface="Calibri" panose="020F0502020204030204" pitchFamily="34" charset="0"/>
                <a:ea typeface="Lucida Sans"/>
                <a:cs typeface="Lucida Sans"/>
                <a:sym typeface="Lucida Sans"/>
              </a:rPr>
              <a:t>non-proficient readers</a:t>
            </a:r>
            <a:br>
              <a:rPr lang="en-US" sz="2400" dirty="0">
                <a:solidFill>
                  <a:srgbClr val="595959"/>
                </a:solidFill>
                <a:latin typeface="Calibri" panose="020F0502020204030204" pitchFamily="34" charset="0"/>
                <a:ea typeface="Lucida Sans"/>
                <a:cs typeface="Lucida Sans"/>
                <a:sym typeface="Lucida Sans"/>
              </a:rPr>
            </a:br>
            <a:endParaRPr lang="en-US" sz="2400" dirty="0">
              <a:solidFill>
                <a:srgbClr val="595959"/>
              </a:solidFill>
              <a:latin typeface="Calibri" panose="020F0502020204030204" pitchFamily="34" charset="0"/>
              <a:ea typeface="Lucida Sans"/>
              <a:cs typeface="Lucida Sans"/>
              <a:sym typeface="Lucida Sans"/>
            </a:endParaRPr>
          </a:p>
          <a:p>
            <a:pPr marL="342900" marR="0" lvl="0" indent="-342900" algn="l" rtl="0">
              <a:spcBef>
                <a:spcPts val="0"/>
              </a:spcBef>
              <a:buClr>
                <a:srgbClr val="595959"/>
              </a:buClr>
              <a:buSzPct val="100000"/>
              <a:buFont typeface="Lucida Sans"/>
              <a:buChar char="•"/>
            </a:pPr>
            <a:r>
              <a:rPr lang="en-US" sz="2400" dirty="0">
                <a:solidFill>
                  <a:srgbClr val="595959"/>
                </a:solidFill>
                <a:latin typeface="Calibri" panose="020F0502020204030204" pitchFamily="34" charset="0"/>
                <a:ea typeface="Lucida Sans"/>
                <a:cs typeface="Lucida Sans"/>
                <a:sym typeface="Lucida Sans"/>
              </a:rPr>
              <a:t>Proficient readers grow faster each year relative to non-proficient readers</a:t>
            </a:r>
          </a:p>
          <a:p>
            <a:pPr marL="0" marR="0" lvl="0" indent="0" algn="l" rtl="0">
              <a:spcBef>
                <a:spcPts val="0"/>
              </a:spcBef>
              <a:buNone/>
            </a:pPr>
            <a:endParaRPr sz="1800" dirty="0">
              <a:solidFill>
                <a:schemeClr val="dk1"/>
              </a:solidFill>
              <a:latin typeface="Calibri" panose="020F0502020204030204" pitchFamily="34" charset="0"/>
              <a:ea typeface="Calibri"/>
              <a:cs typeface="Calibri"/>
              <a:sym typeface="Calibri"/>
            </a:endParaRPr>
          </a:p>
        </p:txBody>
      </p:sp>
      <p:sp>
        <p:nvSpPr>
          <p:cNvPr id="757" name="Shape 757"/>
          <p:cNvSpPr txBox="1"/>
          <p:nvPr/>
        </p:nvSpPr>
        <p:spPr>
          <a:xfrm>
            <a:off x="372979" y="5674448"/>
            <a:ext cx="4393858"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Calibri" panose="020F0502020204030204" pitchFamily="34" charset="0"/>
                <a:ea typeface="Lucida Sans"/>
                <a:cs typeface="Lucida Sans"/>
                <a:sym typeface="Lucida Sans"/>
              </a:rPr>
              <a:t>Hart &amp; </a:t>
            </a:r>
            <a:r>
              <a:rPr lang="en-US" sz="1800" dirty="0" err="1">
                <a:solidFill>
                  <a:schemeClr val="dk1"/>
                </a:solidFill>
                <a:latin typeface="Calibri" panose="020F0502020204030204" pitchFamily="34" charset="0"/>
                <a:ea typeface="Lucida Sans"/>
                <a:cs typeface="Lucida Sans"/>
                <a:sym typeface="Lucida Sans"/>
              </a:rPr>
              <a:t>Risley</a:t>
            </a:r>
            <a:r>
              <a:rPr lang="en-US" sz="1800" dirty="0">
                <a:solidFill>
                  <a:schemeClr val="dk1"/>
                </a:solidFill>
                <a:latin typeface="Calibri" panose="020F0502020204030204" pitchFamily="34" charset="0"/>
                <a:ea typeface="Lucida Sans"/>
                <a:cs typeface="Lucida Sans"/>
                <a:sym typeface="Lucida Sans"/>
              </a:rPr>
              <a:t> (1995)  “The 30 Million Word Gap”</a:t>
            </a:r>
          </a:p>
          <a:p>
            <a:pPr marL="0" marR="0" lvl="0" indent="0" algn="l" rtl="0">
              <a:spcBef>
                <a:spcPts val="0"/>
              </a:spcBef>
              <a:buNone/>
            </a:pPr>
            <a:endParaRPr sz="1800" dirty="0">
              <a:solidFill>
                <a:schemeClr val="dk1"/>
              </a:solidFill>
              <a:latin typeface="Calibri" panose="020F0502020204030204" pitchFamily="34" charset="0"/>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Shape 763"/>
          <p:cNvSpPr txBox="1"/>
          <p:nvPr/>
        </p:nvSpPr>
        <p:spPr>
          <a:xfrm>
            <a:off x="328863" y="185493"/>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2800" dirty="0">
                <a:solidFill>
                  <a:srgbClr val="595959"/>
                </a:solidFill>
                <a:latin typeface="Calibri" panose="020F0502020204030204" pitchFamily="34" charset="0"/>
                <a:ea typeface="Lucida Sans"/>
                <a:cs typeface="Lucida Sans"/>
                <a:sym typeface="Lucida Sans"/>
              </a:rPr>
              <a:t>The achievement gap at work</a:t>
            </a:r>
          </a:p>
        </p:txBody>
      </p:sp>
      <p:sp>
        <p:nvSpPr>
          <p:cNvPr id="764" name="Shape 764"/>
          <p:cNvSpPr txBox="1"/>
          <p:nvPr/>
        </p:nvSpPr>
        <p:spPr>
          <a:xfrm>
            <a:off x="533400" y="1447800"/>
            <a:ext cx="8001000" cy="3416319"/>
          </a:xfrm>
          <a:prstGeom prst="rect">
            <a:avLst/>
          </a:prstGeom>
          <a:noFill/>
          <a:ln>
            <a:noFill/>
          </a:ln>
        </p:spPr>
        <p:txBody>
          <a:bodyPr lIns="91425" tIns="45700" rIns="91425" bIns="45700" anchor="t" anchorCtr="0">
            <a:noAutofit/>
          </a:bodyPr>
          <a:lstStyle/>
          <a:p>
            <a:pPr marL="285750" marR="0" lvl="0" indent="-273050" algn="l" rtl="0">
              <a:spcBef>
                <a:spcPts val="0"/>
              </a:spcBef>
              <a:buClr>
                <a:srgbClr val="595959"/>
              </a:buClr>
              <a:buSzPct val="100000"/>
              <a:buFont typeface="Arial"/>
              <a:buChar char="•"/>
            </a:pPr>
            <a:r>
              <a:rPr lang="en-US" sz="2200" b="1" u="sng" dirty="0">
                <a:solidFill>
                  <a:srgbClr val="595959"/>
                </a:solidFill>
                <a:latin typeface="Calibri" panose="020F0502020204030204" pitchFamily="34" charset="0"/>
                <a:ea typeface="Lucida Sans"/>
                <a:cs typeface="Lucida Sans"/>
                <a:sym typeface="Lucida Sans"/>
              </a:rPr>
              <a:t>Below Level</a:t>
            </a:r>
            <a:r>
              <a:rPr lang="en-US" sz="2200" dirty="0">
                <a:solidFill>
                  <a:srgbClr val="595959"/>
                </a:solidFill>
                <a:latin typeface="Calibri" panose="020F0502020204030204" pitchFamily="34" charset="0"/>
                <a:ea typeface="Lucida Sans"/>
                <a:cs typeface="Lucida Sans"/>
                <a:sym typeface="Lucida Sans"/>
              </a:rPr>
              <a:t>: Shelter, splattered, fixed, rescue</a:t>
            </a:r>
          </a:p>
          <a:p>
            <a:pPr marL="285750" marR="0" lvl="0" indent="-285750" algn="l" rtl="0">
              <a:spcBef>
                <a:spcPts val="0"/>
              </a:spcBef>
              <a:buClr>
                <a:schemeClr val="dk1"/>
              </a:buClr>
              <a:buFont typeface="Arial"/>
              <a:buNone/>
            </a:pPr>
            <a:endParaRPr sz="2200" dirty="0">
              <a:solidFill>
                <a:srgbClr val="595959"/>
              </a:solidFill>
              <a:latin typeface="Calibri" panose="020F0502020204030204" pitchFamily="34" charset="0"/>
              <a:ea typeface="Lucida Sans"/>
              <a:cs typeface="Lucida Sans"/>
              <a:sym typeface="Lucida Sans"/>
            </a:endParaRPr>
          </a:p>
          <a:p>
            <a:pPr marL="285750" marR="0" lvl="0" indent="-273050" algn="l" rtl="0">
              <a:spcBef>
                <a:spcPts val="0"/>
              </a:spcBef>
              <a:buClr>
                <a:srgbClr val="595959"/>
              </a:buClr>
              <a:buSzPct val="100000"/>
              <a:buFont typeface="Arial"/>
              <a:buChar char="•"/>
            </a:pPr>
            <a:r>
              <a:rPr lang="en-US" sz="2200" b="1" u="sng" dirty="0">
                <a:solidFill>
                  <a:srgbClr val="595959"/>
                </a:solidFill>
                <a:latin typeface="Calibri" panose="020F0502020204030204" pitchFamily="34" charset="0"/>
                <a:ea typeface="Lucida Sans"/>
                <a:cs typeface="Lucida Sans"/>
                <a:sym typeface="Lucida Sans"/>
              </a:rPr>
              <a:t>On Level</a:t>
            </a:r>
            <a:r>
              <a:rPr lang="en-US" sz="2200" dirty="0">
                <a:solidFill>
                  <a:srgbClr val="595959"/>
                </a:solidFill>
                <a:latin typeface="Calibri" panose="020F0502020204030204" pitchFamily="34" charset="0"/>
                <a:ea typeface="Lucida Sans"/>
                <a:cs typeface="Lucida Sans"/>
                <a:sym typeface="Lucida Sans"/>
              </a:rPr>
              <a:t>: Journal, tremors, traction, interval, volunteered, retrieve</a:t>
            </a:r>
          </a:p>
          <a:p>
            <a:pPr marL="285750" marR="0" lvl="0" indent="-285750" algn="l" rtl="0">
              <a:spcBef>
                <a:spcPts val="0"/>
              </a:spcBef>
              <a:buClr>
                <a:schemeClr val="dk1"/>
              </a:buClr>
              <a:buFont typeface="Arial"/>
              <a:buNone/>
            </a:pPr>
            <a:endParaRPr sz="2200" dirty="0">
              <a:solidFill>
                <a:srgbClr val="595959"/>
              </a:solidFill>
              <a:latin typeface="Calibri" panose="020F0502020204030204" pitchFamily="34" charset="0"/>
              <a:ea typeface="Lucida Sans"/>
              <a:cs typeface="Lucida Sans"/>
              <a:sym typeface="Lucida Sans"/>
            </a:endParaRPr>
          </a:p>
          <a:p>
            <a:pPr marL="285750" marR="0" lvl="0" indent="-273050" algn="l" rtl="0">
              <a:spcBef>
                <a:spcPts val="0"/>
              </a:spcBef>
              <a:buClr>
                <a:srgbClr val="595959"/>
              </a:buClr>
              <a:buSzPct val="100000"/>
              <a:buFont typeface="Arial"/>
              <a:buChar char="•"/>
            </a:pPr>
            <a:r>
              <a:rPr lang="en-US" sz="2200" b="1" u="sng" dirty="0">
                <a:solidFill>
                  <a:srgbClr val="595959"/>
                </a:solidFill>
                <a:latin typeface="Calibri" panose="020F0502020204030204" pitchFamily="34" charset="0"/>
                <a:ea typeface="Lucida Sans"/>
                <a:cs typeface="Lucida Sans"/>
                <a:sym typeface="Lucida Sans"/>
              </a:rPr>
              <a:t>Above level</a:t>
            </a:r>
            <a:r>
              <a:rPr lang="en-US" sz="2200" dirty="0">
                <a:solidFill>
                  <a:srgbClr val="595959"/>
                </a:solidFill>
                <a:latin typeface="Calibri" panose="020F0502020204030204" pitchFamily="34" charset="0"/>
                <a:ea typeface="Lucida Sans"/>
                <a:cs typeface="Lucida Sans"/>
                <a:sym typeface="Lucida Sans"/>
              </a:rPr>
              <a:t>: Generation, abandoned, languished, terrified, warble, galvanized, debris, hoisted, shuddered</a:t>
            </a:r>
          </a:p>
          <a:p>
            <a:pPr marL="0" marR="0" lvl="0" indent="0" algn="l" rtl="0">
              <a:spcBef>
                <a:spcPts val="0"/>
              </a:spcBef>
              <a:buNone/>
            </a:pPr>
            <a:endParaRPr sz="2400" dirty="0">
              <a:solidFill>
                <a:srgbClr val="000000"/>
              </a:solidFill>
              <a:latin typeface="Calibri" panose="020F0502020204030204" pitchFamily="34" charset="0"/>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Shape 769"/>
          <p:cNvSpPr txBox="1">
            <a:spLocks noGrp="1"/>
          </p:cNvSpPr>
          <p:nvPr>
            <p:ph type="title"/>
          </p:nvPr>
        </p:nvSpPr>
        <p:spPr>
          <a:xfrm>
            <a:off x="206625" y="101200"/>
            <a:ext cx="8137500" cy="5238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17375E"/>
              </a:buClr>
              <a:buSzPct val="25000"/>
              <a:buFont typeface="Century Gothic"/>
              <a:buNone/>
            </a:pPr>
            <a:r>
              <a:rPr lang="en-US" sz="2800" i="0" u="none" strike="noStrike" cap="none" dirty="0">
                <a:ea typeface="Lucida Sans"/>
                <a:cs typeface="Lucida Sans"/>
                <a:sym typeface="Lucida Sans"/>
              </a:rPr>
              <a:t>What are the Features of Complex Text?</a:t>
            </a:r>
          </a:p>
        </p:txBody>
      </p:sp>
      <p:sp>
        <p:nvSpPr>
          <p:cNvPr id="770" name="Shape 770"/>
          <p:cNvSpPr txBox="1">
            <a:spLocks noGrp="1"/>
          </p:cNvSpPr>
          <p:nvPr>
            <p:ph type="body" idx="1"/>
          </p:nvPr>
        </p:nvSpPr>
        <p:spPr>
          <a:xfrm>
            <a:off x="1157449" y="759805"/>
            <a:ext cx="6974700" cy="5294400"/>
          </a:xfrm>
          <a:prstGeom prst="rect">
            <a:avLst/>
          </a:prstGeom>
          <a:noFill/>
          <a:ln>
            <a:noFill/>
          </a:ln>
        </p:spPr>
        <p:txBody>
          <a:bodyPr lIns="91425" tIns="45700" rIns="91425" bIns="45700" anchor="t" anchorCtr="0">
            <a:noAutofit/>
          </a:bodyPr>
          <a:lstStyle/>
          <a:p>
            <a:pPr marL="342900" marR="0" lvl="0" indent="-285496" algn="l" rtl="0">
              <a:lnSpc>
                <a:spcPct val="114000"/>
              </a:lnSpc>
              <a:spcBef>
                <a:spcPts val="0"/>
              </a:spcBef>
              <a:spcAft>
                <a:spcPts val="0"/>
              </a:spcAft>
              <a:buClr>
                <a:srgbClr val="595959"/>
              </a:buClr>
              <a:buSzPct val="100000"/>
              <a:buFont typeface="Lucida Sans"/>
              <a:buChar char="•"/>
            </a:pPr>
            <a:r>
              <a:rPr lang="en-US" sz="2000" b="0" i="0" u="none" strike="noStrike" cap="none" dirty="0">
                <a:ea typeface="Lucida Sans"/>
                <a:cs typeface="Lucida Sans"/>
                <a:sym typeface="Lucida Sans"/>
              </a:rPr>
              <a:t>Subtle and/or frequent transitions</a:t>
            </a:r>
          </a:p>
          <a:p>
            <a:pPr marL="342900" marR="0" lvl="0" indent="-285496" algn="l" rtl="0">
              <a:lnSpc>
                <a:spcPct val="114000"/>
              </a:lnSpc>
              <a:spcBef>
                <a:spcPts val="600"/>
              </a:spcBef>
              <a:spcAft>
                <a:spcPts val="0"/>
              </a:spcAft>
              <a:buClr>
                <a:srgbClr val="595959"/>
              </a:buClr>
              <a:buSzPct val="100000"/>
              <a:buFont typeface="Lucida Sans"/>
              <a:buChar char="•"/>
            </a:pPr>
            <a:r>
              <a:rPr lang="en-US" sz="2000" b="0" i="0" u="none" strike="noStrike" cap="none" dirty="0">
                <a:ea typeface="Lucida Sans"/>
                <a:cs typeface="Lucida Sans"/>
                <a:sym typeface="Lucida Sans"/>
              </a:rPr>
              <a:t>Multiple and/or subtle themes and purposes</a:t>
            </a:r>
          </a:p>
          <a:p>
            <a:pPr marL="342900" marR="0" lvl="0" indent="-285496" algn="l" rtl="0">
              <a:lnSpc>
                <a:spcPct val="114000"/>
              </a:lnSpc>
              <a:spcBef>
                <a:spcPts val="600"/>
              </a:spcBef>
              <a:spcAft>
                <a:spcPts val="0"/>
              </a:spcAft>
              <a:buClr>
                <a:srgbClr val="595959"/>
              </a:buClr>
              <a:buSzPct val="100000"/>
              <a:buFont typeface="Lucida Sans"/>
              <a:buChar char="•"/>
            </a:pPr>
            <a:r>
              <a:rPr lang="en-US" sz="2000" b="0" i="0" u="none" strike="noStrike" cap="none" dirty="0">
                <a:ea typeface="Lucida Sans"/>
                <a:cs typeface="Lucida Sans"/>
                <a:sym typeface="Lucida Sans"/>
              </a:rPr>
              <a:t>Density of information</a:t>
            </a:r>
          </a:p>
          <a:p>
            <a:pPr marL="342900" marR="0" lvl="0" indent="-285496" algn="l" rtl="0">
              <a:lnSpc>
                <a:spcPct val="114000"/>
              </a:lnSpc>
              <a:spcBef>
                <a:spcPts val="600"/>
              </a:spcBef>
              <a:spcAft>
                <a:spcPts val="0"/>
              </a:spcAft>
              <a:buClr>
                <a:srgbClr val="595959"/>
              </a:buClr>
              <a:buSzPct val="100000"/>
              <a:buFont typeface="Lucida Sans"/>
              <a:buChar char="•"/>
            </a:pPr>
            <a:r>
              <a:rPr lang="en-US" sz="2000" b="0" i="0" u="none" strike="noStrike" cap="none" dirty="0">
                <a:ea typeface="Lucida Sans"/>
                <a:cs typeface="Lucida Sans"/>
                <a:sym typeface="Lucida Sans"/>
              </a:rPr>
              <a:t>Unfamiliar settings, topics or events</a:t>
            </a:r>
          </a:p>
          <a:p>
            <a:pPr marL="342900" marR="0" lvl="0" indent="-285496" algn="l" rtl="0">
              <a:lnSpc>
                <a:spcPct val="114000"/>
              </a:lnSpc>
              <a:spcBef>
                <a:spcPts val="600"/>
              </a:spcBef>
              <a:spcAft>
                <a:spcPts val="0"/>
              </a:spcAft>
              <a:buClr>
                <a:srgbClr val="595959"/>
              </a:buClr>
              <a:buSzPct val="100000"/>
              <a:buFont typeface="Lucida Sans"/>
              <a:buChar char="•"/>
            </a:pPr>
            <a:r>
              <a:rPr lang="en-US" sz="2000" b="0" i="0" u="none" strike="noStrike" cap="none" dirty="0">
                <a:ea typeface="Lucida Sans"/>
                <a:cs typeface="Lucida Sans"/>
                <a:sym typeface="Lucida Sans"/>
              </a:rPr>
              <a:t>Lack of repetition, overlap or similarity in words and sentences</a:t>
            </a:r>
          </a:p>
          <a:p>
            <a:pPr marL="342900" marR="0" lvl="0" indent="-285496" algn="l" rtl="0">
              <a:lnSpc>
                <a:spcPct val="114000"/>
              </a:lnSpc>
              <a:spcBef>
                <a:spcPts val="600"/>
              </a:spcBef>
              <a:spcAft>
                <a:spcPts val="0"/>
              </a:spcAft>
              <a:buClr>
                <a:srgbClr val="595959"/>
              </a:buClr>
              <a:buSzPct val="100000"/>
              <a:buFont typeface="Lucida Sans"/>
              <a:buChar char="•"/>
            </a:pPr>
            <a:r>
              <a:rPr lang="en-US" sz="2000" b="0" i="0" u="none" strike="noStrike" cap="none" dirty="0">
                <a:ea typeface="Lucida Sans"/>
                <a:cs typeface="Lucida Sans"/>
                <a:sym typeface="Lucida Sans"/>
              </a:rPr>
              <a:t>Complex sentences</a:t>
            </a:r>
          </a:p>
          <a:p>
            <a:pPr marL="342900" marR="0" lvl="0" indent="-285496" algn="l" rtl="0">
              <a:lnSpc>
                <a:spcPct val="114000"/>
              </a:lnSpc>
              <a:spcBef>
                <a:spcPts val="600"/>
              </a:spcBef>
              <a:spcAft>
                <a:spcPts val="0"/>
              </a:spcAft>
              <a:buClr>
                <a:srgbClr val="595959"/>
              </a:buClr>
              <a:buSzPct val="100000"/>
              <a:buFont typeface="Lucida Sans"/>
              <a:buChar char="•"/>
            </a:pPr>
            <a:r>
              <a:rPr lang="en-US" sz="2000" b="0" i="0" u="none" strike="noStrike" cap="none" dirty="0">
                <a:ea typeface="Lucida Sans"/>
                <a:cs typeface="Lucida Sans"/>
                <a:sym typeface="Lucida Sans"/>
              </a:rPr>
              <a:t>Uncommon vocabulary</a:t>
            </a:r>
          </a:p>
          <a:p>
            <a:pPr marL="342900" marR="0" lvl="0" indent="-285496" algn="l" rtl="0">
              <a:lnSpc>
                <a:spcPct val="114000"/>
              </a:lnSpc>
              <a:spcBef>
                <a:spcPts val="600"/>
              </a:spcBef>
              <a:spcAft>
                <a:spcPts val="0"/>
              </a:spcAft>
              <a:buClr>
                <a:srgbClr val="595959"/>
              </a:buClr>
              <a:buSzPct val="100000"/>
              <a:buFont typeface="Lucida Sans"/>
              <a:buChar char="•"/>
            </a:pPr>
            <a:r>
              <a:rPr lang="en-US" sz="2000" b="0" i="0" u="none" strike="noStrike" cap="none" dirty="0">
                <a:ea typeface="Lucida Sans"/>
                <a:cs typeface="Lucida Sans"/>
                <a:sym typeface="Lucida Sans"/>
              </a:rPr>
              <a:t>Lack of words, sentences or paragraphs that review or pull things together for the student</a:t>
            </a:r>
          </a:p>
          <a:p>
            <a:pPr marL="342900" marR="0" lvl="0" indent="-285496" algn="l" rtl="0">
              <a:lnSpc>
                <a:spcPct val="114000"/>
              </a:lnSpc>
              <a:spcBef>
                <a:spcPts val="600"/>
              </a:spcBef>
              <a:spcAft>
                <a:spcPts val="0"/>
              </a:spcAft>
              <a:buClr>
                <a:srgbClr val="595959"/>
              </a:buClr>
              <a:buSzPct val="100000"/>
              <a:buFont typeface="Lucida Sans"/>
              <a:buChar char="•"/>
            </a:pPr>
            <a:r>
              <a:rPr lang="en-US" sz="2000" b="0" i="0" u="none" strike="noStrike" cap="none" dirty="0">
                <a:ea typeface="Lucida Sans"/>
                <a:cs typeface="Lucida Sans"/>
                <a:sym typeface="Lucida Sans"/>
              </a:rPr>
              <a:t>Longer paragraphs</a:t>
            </a:r>
          </a:p>
          <a:p>
            <a:pPr marL="342900" marR="0" lvl="0" indent="-285496" algn="l" rtl="0">
              <a:lnSpc>
                <a:spcPct val="114000"/>
              </a:lnSpc>
              <a:spcBef>
                <a:spcPts val="600"/>
              </a:spcBef>
              <a:spcAft>
                <a:spcPts val="0"/>
              </a:spcAft>
              <a:buClr>
                <a:srgbClr val="595959"/>
              </a:buClr>
              <a:buSzPct val="100000"/>
              <a:buFont typeface="Lucida Sans"/>
              <a:buChar char="•"/>
            </a:pPr>
            <a:r>
              <a:rPr lang="en-US" sz="2000" b="0" i="0" u="none" strike="noStrike" cap="none" dirty="0">
                <a:ea typeface="Lucida Sans"/>
                <a:cs typeface="Lucida Sans"/>
                <a:sym typeface="Lucida Sans"/>
              </a:rPr>
              <a:t>Any text structure which is less narrative and/or mixes structures</a:t>
            </a:r>
          </a:p>
        </p:txBody>
      </p:sp>
      <p:sp>
        <p:nvSpPr>
          <p:cNvPr id="771" name="Shape 771"/>
          <p:cNvSpPr txBox="1"/>
          <p:nvPr/>
        </p:nvSpPr>
        <p:spPr>
          <a:xfrm>
            <a:off x="6929436" y="6542087"/>
            <a:ext cx="2133599" cy="32067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400" b="0" i="0" u="none">
                <a:solidFill>
                  <a:srgbClr val="FFFFFF"/>
                </a:solidFill>
                <a:latin typeface="Calibri" panose="020F0502020204030204" pitchFamily="34" charset="0"/>
                <a:sym typeface="Arial"/>
              </a:rPr>
              <a:t>15</a:t>
            </a:fld>
            <a:endParaRPr lang="en-US" sz="1400" b="0" i="0" u="none" dirty="0">
              <a:solidFill>
                <a:srgbClr val="FFFFFF"/>
              </a:solidFill>
              <a:latin typeface="Calibri" panose="020F0502020204030204" pitchFamily="34" charset="0"/>
              <a:sym typeface="Arial"/>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Shape 776"/>
          <p:cNvSpPr txBox="1">
            <a:spLocks noGrp="1"/>
          </p:cNvSpPr>
          <p:nvPr>
            <p:ph type="title"/>
          </p:nvPr>
        </p:nvSpPr>
        <p:spPr>
          <a:xfrm>
            <a:off x="457200" y="425450"/>
            <a:ext cx="8229600" cy="64135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17375E"/>
              </a:buClr>
              <a:buSzPct val="25000"/>
              <a:buFont typeface="Century Gothic"/>
              <a:buNone/>
            </a:pPr>
            <a:r>
              <a:rPr lang="en-US" sz="2800" i="0" u="none" strike="noStrike" cap="none" dirty="0">
                <a:ea typeface="Lucida Sans"/>
                <a:cs typeface="Lucida Sans"/>
                <a:sym typeface="Lucida Sans"/>
              </a:rPr>
              <a:t>Close Analytic Reading</a:t>
            </a:r>
          </a:p>
        </p:txBody>
      </p:sp>
      <p:sp>
        <p:nvSpPr>
          <p:cNvPr id="777" name="Shape 777"/>
          <p:cNvSpPr txBox="1">
            <a:spLocks noGrp="1"/>
          </p:cNvSpPr>
          <p:nvPr>
            <p:ph type="body" idx="1"/>
          </p:nvPr>
        </p:nvSpPr>
        <p:spPr>
          <a:xfrm>
            <a:off x="503237" y="1176337"/>
            <a:ext cx="8137525" cy="4343400"/>
          </a:xfrm>
          <a:prstGeom prst="rect">
            <a:avLst/>
          </a:prstGeom>
          <a:noFill/>
          <a:ln>
            <a:noFill/>
          </a:ln>
        </p:spPr>
        <p:txBody>
          <a:bodyPr lIns="91425" tIns="45700" rIns="91425" bIns="45700" anchor="t" anchorCtr="0">
            <a:noAutofit/>
          </a:bodyPr>
          <a:lstStyle/>
          <a:p>
            <a:pPr marL="342900" marR="0" lvl="0" indent="-281432" algn="l" rtl="0">
              <a:lnSpc>
                <a:spcPct val="114000"/>
              </a:lnSpc>
              <a:spcBef>
                <a:spcPts val="0"/>
              </a:spcBef>
              <a:spcAft>
                <a:spcPts val="0"/>
              </a:spcAft>
              <a:buClr>
                <a:srgbClr val="595959"/>
              </a:buClr>
              <a:buSzPct val="100000"/>
              <a:buFont typeface="Lucida Sans"/>
              <a:buChar char="•"/>
            </a:pPr>
            <a:r>
              <a:rPr lang="en-US" b="0" i="0" u="none" strike="noStrike" cap="none" dirty="0">
                <a:ea typeface="Lucida Sans"/>
                <a:cs typeface="Lucida Sans"/>
                <a:sym typeface="Lucida Sans"/>
              </a:rPr>
              <a:t>Requires prompting students with questions to unpack unique complexity of any text so students learn to read complex text independently and proficiently.</a:t>
            </a:r>
          </a:p>
          <a:p>
            <a:pPr marL="342900" marR="0" lvl="0" indent="-281432" algn="l" rtl="0">
              <a:lnSpc>
                <a:spcPct val="114000"/>
              </a:lnSpc>
              <a:spcBef>
                <a:spcPts val="1200"/>
              </a:spcBef>
              <a:spcAft>
                <a:spcPts val="0"/>
              </a:spcAft>
              <a:buClr>
                <a:srgbClr val="595959"/>
              </a:buClr>
              <a:buSzPct val="100000"/>
              <a:buFont typeface="Lucida Sans"/>
              <a:buChar char="•"/>
            </a:pPr>
            <a:r>
              <a:rPr lang="en-US" b="0" i="0" u="none" strike="noStrike" cap="none" dirty="0">
                <a:ea typeface="Lucida Sans"/>
                <a:cs typeface="Lucida Sans"/>
                <a:sym typeface="Lucida Sans"/>
              </a:rPr>
              <a:t>Not teacher "think aloud“.</a:t>
            </a:r>
          </a:p>
          <a:p>
            <a:pPr marL="342900" marR="0" lvl="0" indent="-281432" algn="l" rtl="0">
              <a:lnSpc>
                <a:spcPct val="114000"/>
              </a:lnSpc>
              <a:spcBef>
                <a:spcPts val="1200"/>
              </a:spcBef>
              <a:spcAft>
                <a:spcPts val="0"/>
              </a:spcAft>
              <a:buClr>
                <a:srgbClr val="595959"/>
              </a:buClr>
              <a:buSzPct val="100000"/>
              <a:buFont typeface="Lucida Sans"/>
              <a:buChar char="•"/>
            </a:pPr>
            <a:r>
              <a:rPr lang="en-US" b="0" i="0" u="none" strike="noStrike" cap="none" dirty="0">
                <a:ea typeface="Lucida Sans"/>
                <a:cs typeface="Lucida Sans"/>
                <a:sym typeface="Lucida Sans"/>
              </a:rPr>
              <a:t>Virtually every standard is activated during the course of every close analytic reading exemplar through the use of text dependent questions.</a:t>
            </a:r>
          </a:p>
          <a:p>
            <a:pPr marL="342900" marR="0" lvl="0" indent="-281432" algn="l" rtl="0">
              <a:lnSpc>
                <a:spcPct val="114000"/>
              </a:lnSpc>
              <a:spcBef>
                <a:spcPts val="1200"/>
              </a:spcBef>
              <a:spcAft>
                <a:spcPts val="0"/>
              </a:spcAft>
              <a:buClr>
                <a:srgbClr val="595959"/>
              </a:buClr>
              <a:buSzPct val="100000"/>
              <a:buFont typeface="Lucida Sans"/>
              <a:buChar char="•"/>
            </a:pPr>
            <a:r>
              <a:rPr lang="en-US" b="0" i="0" u="none" strike="noStrike" cap="none" dirty="0">
                <a:ea typeface="Lucida Sans"/>
                <a:cs typeface="Lucida Sans"/>
                <a:sym typeface="Lucida Sans"/>
              </a:rPr>
              <a:t>Text dependent questions require text-based answers – evidence.</a:t>
            </a:r>
          </a:p>
        </p:txBody>
      </p:sp>
      <p:sp>
        <p:nvSpPr>
          <p:cNvPr id="778" name="Shape 778"/>
          <p:cNvSpPr txBox="1"/>
          <p:nvPr/>
        </p:nvSpPr>
        <p:spPr>
          <a:xfrm>
            <a:off x="6929436" y="6542087"/>
            <a:ext cx="2133599" cy="32067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400" b="0" i="0" u="none">
                <a:solidFill>
                  <a:srgbClr val="FFFFFF"/>
                </a:solidFill>
                <a:latin typeface="Calibri" panose="020F0502020204030204" pitchFamily="34" charset="0"/>
                <a:sym typeface="Arial"/>
              </a:rPr>
              <a:t>16</a:t>
            </a:fld>
            <a:endParaRPr lang="en-US" sz="1400" b="0" i="0" u="none" dirty="0">
              <a:solidFill>
                <a:srgbClr val="FFFFFF"/>
              </a:solidFill>
              <a:latin typeface="Calibri" panose="020F0502020204030204" pitchFamily="34" charset="0"/>
              <a:sym typeface="Arial"/>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Shape 783"/>
          <p:cNvSpPr txBox="1">
            <a:spLocks noGrp="1"/>
          </p:cNvSpPr>
          <p:nvPr>
            <p:ph type="title"/>
          </p:nvPr>
        </p:nvSpPr>
        <p:spPr>
          <a:xfrm>
            <a:off x="457200" y="427037"/>
            <a:ext cx="8229600" cy="6397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17375E"/>
              </a:buClr>
              <a:buSzPct val="25000"/>
              <a:buFont typeface="Century Gothic"/>
              <a:buNone/>
            </a:pPr>
            <a:r>
              <a:rPr lang="en-US" sz="2800" i="0" u="none" strike="noStrike" cap="none" dirty="0">
                <a:ea typeface="Lucida Sans"/>
                <a:cs typeface="Lucida Sans"/>
                <a:sym typeface="Lucida Sans"/>
              </a:rPr>
              <a:t>Scaffolding Complex Text</a:t>
            </a:r>
          </a:p>
        </p:txBody>
      </p:sp>
      <p:sp>
        <p:nvSpPr>
          <p:cNvPr id="784" name="Shape 784"/>
          <p:cNvSpPr txBox="1">
            <a:spLocks noGrp="1"/>
          </p:cNvSpPr>
          <p:nvPr>
            <p:ph type="body" idx="1"/>
          </p:nvPr>
        </p:nvSpPr>
        <p:spPr>
          <a:xfrm>
            <a:off x="503237" y="1171575"/>
            <a:ext cx="8137525" cy="41259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b="0" i="0" u="none" strike="noStrike" cap="none" dirty="0">
                <a:ea typeface="Lucida Sans"/>
                <a:cs typeface="Lucida Sans"/>
                <a:sym typeface="Lucida Sans"/>
              </a:rPr>
              <a:t>The standards require that students read appropriately complex text at each grade level – independently (Standard 10).</a:t>
            </a:r>
          </a:p>
          <a:p>
            <a:pPr marL="0" marR="0" lvl="0" indent="0" algn="l" rtl="0">
              <a:lnSpc>
                <a:spcPct val="100000"/>
              </a:lnSpc>
              <a:spcBef>
                <a:spcPts val="1800"/>
              </a:spcBef>
              <a:spcAft>
                <a:spcPts val="0"/>
              </a:spcAft>
              <a:buClr>
                <a:srgbClr val="000000"/>
              </a:buClr>
              <a:buSzPct val="25000"/>
              <a:buFont typeface="Arial"/>
              <a:buNone/>
            </a:pPr>
            <a:r>
              <a:rPr lang="en-US" b="0" i="0" u="none" strike="noStrike" cap="none" dirty="0">
                <a:ea typeface="Lucida Sans"/>
                <a:cs typeface="Lucida Sans"/>
                <a:sym typeface="Lucida Sans"/>
              </a:rPr>
              <a:t>However there are many ways to scaffold student learning as they meet the standard:</a:t>
            </a:r>
          </a:p>
          <a:p>
            <a:pPr marL="0" marR="0" lvl="0" indent="61468" algn="l" rtl="0">
              <a:lnSpc>
                <a:spcPct val="114000"/>
              </a:lnSpc>
              <a:spcBef>
                <a:spcPts val="1200"/>
              </a:spcBef>
              <a:spcAft>
                <a:spcPts val="0"/>
              </a:spcAft>
              <a:buClr>
                <a:srgbClr val="595959"/>
              </a:buClr>
              <a:buSzPct val="100000"/>
              <a:buFont typeface="Lucida Sans"/>
              <a:buChar char="•"/>
            </a:pPr>
            <a:r>
              <a:rPr lang="en-US" dirty="0">
                <a:ea typeface="Lucida Sans"/>
                <a:cs typeface="Lucida Sans"/>
                <a:sym typeface="Lucida Sans"/>
              </a:rPr>
              <a:t>Within first read</a:t>
            </a:r>
          </a:p>
          <a:p>
            <a:pPr marL="0" marR="0" lvl="0" indent="61468" algn="l" rtl="0">
              <a:lnSpc>
                <a:spcPct val="114000"/>
              </a:lnSpc>
              <a:spcBef>
                <a:spcPts val="1200"/>
              </a:spcBef>
              <a:spcAft>
                <a:spcPts val="0"/>
              </a:spcAft>
              <a:buClr>
                <a:srgbClr val="595959"/>
              </a:buClr>
              <a:buSzPct val="100000"/>
              <a:buFont typeface="Lucida Sans"/>
              <a:buChar char="•"/>
            </a:pPr>
            <a:r>
              <a:rPr lang="en-US" dirty="0">
                <a:ea typeface="Lucida Sans"/>
                <a:cs typeface="Lucida Sans"/>
                <a:sym typeface="Lucida Sans"/>
              </a:rPr>
              <a:t>Throughout subsequent reads</a:t>
            </a:r>
          </a:p>
          <a:p>
            <a:pPr marL="0" marR="0" lvl="0" indent="61468" algn="l" rtl="0">
              <a:lnSpc>
                <a:spcPct val="114000"/>
              </a:lnSpc>
              <a:spcBef>
                <a:spcPts val="1200"/>
              </a:spcBef>
              <a:spcAft>
                <a:spcPts val="0"/>
              </a:spcAft>
              <a:buClr>
                <a:srgbClr val="595959"/>
              </a:buClr>
              <a:buSzPct val="100000"/>
              <a:buFont typeface="Lucida Sans"/>
              <a:buChar char="•"/>
            </a:pPr>
            <a:r>
              <a:rPr lang="en-US" dirty="0">
                <a:ea typeface="Lucida Sans"/>
                <a:cs typeface="Lucida Sans"/>
                <a:sym typeface="Lucida Sans"/>
              </a:rPr>
              <a:t>After reading</a:t>
            </a:r>
          </a:p>
          <a:p>
            <a:pPr marL="0" marR="0" lvl="0" indent="0" algn="l" rtl="0">
              <a:lnSpc>
                <a:spcPct val="100000"/>
              </a:lnSpc>
              <a:spcBef>
                <a:spcPts val="1800"/>
              </a:spcBef>
              <a:spcAft>
                <a:spcPts val="0"/>
              </a:spcAft>
              <a:buClr>
                <a:srgbClr val="000000"/>
              </a:buClr>
              <a:buSzPct val="25000"/>
              <a:buFont typeface="Arial"/>
              <a:buNone/>
            </a:pPr>
            <a:r>
              <a:rPr lang="en-US" b="0" i="0" u="none" strike="noStrike" cap="none" dirty="0">
                <a:ea typeface="Lucida Sans"/>
                <a:cs typeface="Lucida Sans"/>
                <a:sym typeface="Lucida Sans"/>
              </a:rPr>
              <a:t>Provide support </a:t>
            </a:r>
            <a:r>
              <a:rPr lang="en-US" b="1" i="0" u="none" strike="noStrike" cap="none" dirty="0">
                <a:ea typeface="Lucida Sans"/>
                <a:cs typeface="Lucida Sans"/>
                <a:sym typeface="Lucida Sans"/>
              </a:rPr>
              <a:t>while</a:t>
            </a:r>
            <a:r>
              <a:rPr lang="en-US" b="0" i="0" u="none" strike="noStrike" cap="none" dirty="0">
                <a:ea typeface="Lucida Sans"/>
                <a:cs typeface="Lucida Sans"/>
                <a:sym typeface="Lucida Sans"/>
              </a:rPr>
              <a:t> reading, rather than before.</a:t>
            </a:r>
          </a:p>
        </p:txBody>
      </p:sp>
      <p:sp>
        <p:nvSpPr>
          <p:cNvPr id="785" name="Shape 785"/>
          <p:cNvSpPr txBox="1"/>
          <p:nvPr/>
        </p:nvSpPr>
        <p:spPr>
          <a:xfrm>
            <a:off x="6929436" y="6542087"/>
            <a:ext cx="2133599" cy="32067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400" b="0" i="0" u="none">
                <a:solidFill>
                  <a:srgbClr val="FFFFFF"/>
                </a:solidFill>
                <a:latin typeface="Calibri" panose="020F0502020204030204" pitchFamily="34" charset="0"/>
                <a:sym typeface="Arial"/>
              </a:rPr>
              <a:t>17</a:t>
            </a:fld>
            <a:endParaRPr lang="en-US" sz="1400" b="0" i="0" u="none" dirty="0">
              <a:solidFill>
                <a:srgbClr val="FFFFFF"/>
              </a:solidFill>
              <a:latin typeface="Calibri" panose="020F0502020204030204" pitchFamily="34" charset="0"/>
              <a:sym typeface="Arial"/>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Shape 790"/>
          <p:cNvSpPr txBox="1">
            <a:spLocks noGrp="1"/>
          </p:cNvSpPr>
          <p:nvPr>
            <p:ph type="title"/>
          </p:nvPr>
        </p:nvSpPr>
        <p:spPr>
          <a:xfrm>
            <a:off x="216567" y="2206889"/>
            <a:ext cx="8620551" cy="1972637"/>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llerta"/>
              <a:buNone/>
            </a:pPr>
            <a:r>
              <a:rPr lang="en-US" sz="2800" b="0" i="0" u="none" strike="noStrike" cap="none" dirty="0">
                <a:solidFill>
                  <a:schemeClr val="lt1"/>
                </a:solidFill>
                <a:ea typeface="Lucida Sans"/>
                <a:cs typeface="Lucida Sans"/>
                <a:sym typeface="Lucida Sans"/>
              </a:rPr>
              <a:t>Question: </a:t>
            </a:r>
          </a:p>
          <a:p>
            <a:pPr marL="0" marR="0" lvl="0" indent="0" algn="ctr" rtl="0">
              <a:spcBef>
                <a:spcPts val="0"/>
              </a:spcBef>
              <a:buClr>
                <a:schemeClr val="lt1"/>
              </a:buClr>
              <a:buSzPct val="25000"/>
              <a:buFont typeface="Allerta"/>
              <a:buNone/>
            </a:pPr>
            <a:r>
              <a:rPr lang="en-US" dirty="0">
                <a:ea typeface="Lucida Sans"/>
                <a:cs typeface="Lucida Sans"/>
                <a:sym typeface="Lucida Sans"/>
              </a:rPr>
              <a:t>What prevents teachers from using complex text with all students?  What hesitations do you have about this practice?</a:t>
            </a:r>
            <a:r>
              <a:rPr lang="en-US" sz="2800" b="0" i="0" u="none" strike="noStrike" cap="none" dirty="0">
                <a:solidFill>
                  <a:schemeClr val="lt1"/>
                </a:solidFill>
                <a:ea typeface="Lucida Sans"/>
                <a:cs typeface="Lucida Sans"/>
                <a:sym typeface="Lucida Sans"/>
              </a:rPr>
              <a:t/>
            </a:r>
            <a:br>
              <a:rPr lang="en-US" sz="2800" b="0" i="0" u="none" strike="noStrike" cap="none" dirty="0">
                <a:solidFill>
                  <a:schemeClr val="lt1"/>
                </a:solidFill>
                <a:ea typeface="Lucida Sans"/>
                <a:cs typeface="Lucida Sans"/>
                <a:sym typeface="Lucida Sans"/>
              </a:rPr>
            </a:br>
            <a:r>
              <a:rPr lang="en-US" sz="2800" b="0" i="0" u="none" strike="noStrike" cap="none" dirty="0">
                <a:solidFill>
                  <a:schemeClr val="lt1"/>
                </a:solidFill>
                <a:ea typeface="Lucida Sans"/>
                <a:cs typeface="Lucida Sans"/>
                <a:sym typeface="Lucida Sans"/>
              </a:rPr>
              <a:t/>
            </a:r>
            <a:br>
              <a:rPr lang="en-US" sz="2800" b="0" i="0" u="none" strike="noStrike" cap="none" dirty="0">
                <a:solidFill>
                  <a:schemeClr val="lt1"/>
                </a:solidFill>
                <a:ea typeface="Lucida Sans"/>
                <a:cs typeface="Lucida Sans"/>
                <a:sym typeface="Lucida Sans"/>
              </a:rPr>
            </a:br>
            <a:r>
              <a:rPr lang="en-US" sz="1200" b="0" i="0" u="none" strike="noStrike" cap="none" dirty="0">
                <a:solidFill>
                  <a:schemeClr val="lt1"/>
                </a:solidFill>
                <a:ea typeface="Lucida Sans"/>
                <a:cs typeface="Lucida Sans"/>
                <a:sym typeface="Lucida Sans"/>
              </a:rPr>
              <a:t>Please use the Questions tab on your control panel to respond.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Shape 795"/>
          <p:cNvSpPr txBox="1">
            <a:spLocks noGrp="1"/>
          </p:cNvSpPr>
          <p:nvPr>
            <p:ph type="title"/>
          </p:nvPr>
        </p:nvSpPr>
        <p:spPr>
          <a:xfrm>
            <a:off x="216567" y="2638403"/>
            <a:ext cx="8620551" cy="1380845"/>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Allerta"/>
              <a:buNone/>
            </a:pPr>
            <a:r>
              <a:rPr lang="en-US" dirty="0">
                <a:ea typeface="Lucida Sans"/>
                <a:cs typeface="Lucida Sans"/>
                <a:sym typeface="Lucida Sans"/>
              </a:rPr>
              <a:t>Access for All: Strategies for Using Complex Text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Shape 67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a:solidFill>
                  <a:srgbClr val="595959"/>
                </a:solidFill>
                <a:ea typeface="Lucida Sans"/>
                <a:cs typeface="Lucida Sans"/>
                <a:sym typeface="Lucida Sans"/>
              </a:rPr>
              <a:t>Introductions</a:t>
            </a:r>
          </a:p>
        </p:txBody>
      </p:sp>
      <p:sp>
        <p:nvSpPr>
          <p:cNvPr id="673" name="Shape 673"/>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rgbClr val="595959"/>
              </a:buClr>
              <a:buSzPct val="25000"/>
              <a:buFont typeface="Arial"/>
              <a:buNone/>
            </a:pPr>
            <a:r>
              <a:rPr lang="en-US" sz="2200" b="0" i="0" u="none" strike="noStrike" cap="none" dirty="0">
                <a:solidFill>
                  <a:srgbClr val="595959"/>
                </a:solidFill>
                <a:ea typeface="Lucida Sans"/>
                <a:cs typeface="Lucida Sans"/>
                <a:sym typeface="Lucida Sans"/>
              </a:rPr>
              <a:t>Your hosts from the Field Impact Team</a:t>
            </a:r>
          </a:p>
          <a:p>
            <a:pPr marL="457200" marR="0" lvl="0" indent="-368300" algn="l" rtl="0">
              <a:lnSpc>
                <a:spcPct val="80000"/>
              </a:lnSpc>
              <a:spcBef>
                <a:spcPts val="0"/>
              </a:spcBef>
              <a:spcAft>
                <a:spcPts val="0"/>
              </a:spcAft>
              <a:buClr>
                <a:srgbClr val="3F3F39"/>
              </a:buClr>
              <a:buSzPct val="100000"/>
              <a:buFont typeface="Lucida Sans"/>
              <a:buChar char="•"/>
            </a:pPr>
            <a:r>
              <a:rPr lang="en-US" sz="2200" b="0" i="0" u="none" strike="noStrike" cap="none" dirty="0">
                <a:solidFill>
                  <a:srgbClr val="595959"/>
                </a:solidFill>
                <a:ea typeface="Lucida Sans"/>
                <a:cs typeface="Lucida Sans"/>
                <a:sym typeface="Lucida Sans"/>
              </a:rPr>
              <a:t>Sandra Alberti, Director</a:t>
            </a:r>
          </a:p>
          <a:p>
            <a:pPr marL="457200" marR="0" lvl="0" indent="-368300" algn="l" rtl="0">
              <a:lnSpc>
                <a:spcPct val="80000"/>
              </a:lnSpc>
              <a:spcBef>
                <a:spcPts val="0"/>
              </a:spcBef>
              <a:spcAft>
                <a:spcPts val="0"/>
              </a:spcAft>
              <a:buClr>
                <a:srgbClr val="3F3F39"/>
              </a:buClr>
              <a:buSzPct val="100000"/>
              <a:buFont typeface="Lucida Sans"/>
              <a:buChar char="•"/>
            </a:pPr>
            <a:r>
              <a:rPr lang="en-US" sz="2200" b="0" i="0" u="none" strike="noStrike" cap="none" dirty="0">
                <a:solidFill>
                  <a:srgbClr val="595959"/>
                </a:solidFill>
                <a:ea typeface="Lucida Sans"/>
                <a:cs typeface="Lucida Sans"/>
                <a:sym typeface="Lucida Sans"/>
              </a:rPr>
              <a:t>Janelle Fann, Project Manager</a:t>
            </a:r>
          </a:p>
          <a:p>
            <a:pPr marL="457200" marR="0" lvl="0" indent="-368300" algn="l" rtl="0">
              <a:lnSpc>
                <a:spcPct val="80000"/>
              </a:lnSpc>
              <a:spcBef>
                <a:spcPts val="0"/>
              </a:spcBef>
              <a:spcAft>
                <a:spcPts val="0"/>
              </a:spcAft>
              <a:buClr>
                <a:srgbClr val="3F3F39"/>
              </a:buClr>
              <a:buSzPct val="100000"/>
              <a:buFont typeface="Lucida Sans"/>
              <a:buChar char="•"/>
            </a:pPr>
            <a:r>
              <a:rPr lang="en-US" sz="2200" b="0" i="0" u="none" strike="noStrike" cap="none" dirty="0">
                <a:solidFill>
                  <a:srgbClr val="595959"/>
                </a:solidFill>
                <a:ea typeface="Lucida Sans"/>
                <a:cs typeface="Lucida Sans"/>
                <a:sym typeface="Lucida Sans"/>
              </a:rPr>
              <a:t>Jennie Beltramini, Teacher Engagement Manager</a:t>
            </a:r>
          </a:p>
          <a:p>
            <a:pPr marL="457200" marR="0" lvl="0" indent="-368300" algn="l" rtl="0">
              <a:lnSpc>
                <a:spcPct val="80000"/>
              </a:lnSpc>
              <a:spcBef>
                <a:spcPts val="0"/>
              </a:spcBef>
              <a:spcAft>
                <a:spcPts val="0"/>
              </a:spcAft>
              <a:buClr>
                <a:srgbClr val="3F3F39"/>
              </a:buClr>
              <a:buSzPct val="100000"/>
              <a:buFont typeface="Lucida Sans"/>
              <a:buChar char="•"/>
            </a:pPr>
            <a:r>
              <a:rPr lang="en-US" dirty="0">
                <a:ea typeface="Lucida Sans"/>
                <a:cs typeface="Lucida Sans"/>
                <a:sym typeface="Lucida Sans"/>
              </a:rPr>
              <a:t>Lynda Nguyen, Team Coordinator</a:t>
            </a:r>
          </a:p>
          <a:p>
            <a:pPr marL="0" marR="0" lvl="0" indent="0" algn="l" rtl="0">
              <a:lnSpc>
                <a:spcPct val="80000"/>
              </a:lnSpc>
              <a:spcBef>
                <a:spcPts val="0"/>
              </a:spcBef>
              <a:spcAft>
                <a:spcPts val="0"/>
              </a:spcAft>
              <a:buClr>
                <a:srgbClr val="3F3F39"/>
              </a:buClr>
              <a:buSzPct val="25000"/>
              <a:buFont typeface="Arial"/>
              <a:buNone/>
            </a:pPr>
            <a:endParaRPr sz="2200" b="0" i="0" u="none" strike="noStrike" cap="none" dirty="0">
              <a:solidFill>
                <a:srgbClr val="595959"/>
              </a:solidFill>
              <a:ea typeface="Lucida Sans"/>
              <a:cs typeface="Lucida Sans"/>
              <a:sym typeface="Lucida Sans"/>
            </a:endParaRPr>
          </a:p>
          <a:p>
            <a:pPr marL="0" marR="0" lvl="0" indent="0" algn="l" rtl="0">
              <a:lnSpc>
                <a:spcPct val="80000"/>
              </a:lnSpc>
              <a:spcBef>
                <a:spcPts val="0"/>
              </a:spcBef>
              <a:spcAft>
                <a:spcPts val="0"/>
              </a:spcAft>
              <a:buClr>
                <a:srgbClr val="3F3F39"/>
              </a:buClr>
              <a:buSzPct val="25000"/>
              <a:buFont typeface="Arial"/>
              <a:buNone/>
            </a:pPr>
            <a:endParaRPr sz="2200" b="0" i="0" u="none" strike="noStrike" cap="none" dirty="0">
              <a:solidFill>
                <a:srgbClr val="595959"/>
              </a:solidFill>
              <a:ea typeface="Lucida Sans"/>
              <a:cs typeface="Lucida Sans"/>
              <a:sym typeface="Lucida Sans"/>
            </a:endParaRPr>
          </a:p>
          <a:p>
            <a:pPr marL="0" marR="0" lvl="0" indent="0" algn="l" rtl="0">
              <a:lnSpc>
                <a:spcPct val="80000"/>
              </a:lnSpc>
              <a:spcBef>
                <a:spcPts val="0"/>
              </a:spcBef>
              <a:spcAft>
                <a:spcPts val="0"/>
              </a:spcAft>
              <a:buClr>
                <a:srgbClr val="3F3F39"/>
              </a:buClr>
              <a:buSzPct val="25000"/>
              <a:buFont typeface="Arial"/>
              <a:buNone/>
            </a:pPr>
            <a:endParaRPr sz="2200" b="0" i="0" u="none" strike="noStrike" cap="none" dirty="0">
              <a:solidFill>
                <a:srgbClr val="595959"/>
              </a:solidFill>
              <a:ea typeface="Lucida Sans"/>
              <a:cs typeface="Lucida Sans"/>
              <a:sym typeface="Lucida Sans"/>
            </a:endParaRPr>
          </a:p>
          <a:p>
            <a:pPr marL="0" marR="0" lvl="0" indent="0" algn="l" rtl="0">
              <a:lnSpc>
                <a:spcPct val="80000"/>
              </a:lnSpc>
              <a:spcBef>
                <a:spcPts val="0"/>
              </a:spcBef>
              <a:spcAft>
                <a:spcPts val="0"/>
              </a:spcAft>
              <a:buClr>
                <a:srgbClr val="595959"/>
              </a:buClr>
              <a:buSzPct val="25000"/>
              <a:buFont typeface="Arial"/>
              <a:buNone/>
            </a:pPr>
            <a:r>
              <a:rPr lang="en-US" sz="2200" b="0" i="0" u="none" strike="noStrike" cap="none" dirty="0">
                <a:solidFill>
                  <a:srgbClr val="595959"/>
                </a:solidFill>
                <a:ea typeface="Lucida Sans"/>
                <a:cs typeface="Lucida Sans"/>
                <a:sym typeface="Lucida Sans"/>
              </a:rPr>
              <a:t>This Month’s Guests</a:t>
            </a:r>
          </a:p>
          <a:p>
            <a:pPr marL="457200" marR="0" lvl="0" indent="-228600" algn="l" rtl="0">
              <a:lnSpc>
                <a:spcPct val="80000"/>
              </a:lnSpc>
              <a:spcBef>
                <a:spcPts val="0"/>
              </a:spcBef>
              <a:spcAft>
                <a:spcPts val="0"/>
              </a:spcAft>
              <a:buClr>
                <a:srgbClr val="3F3F39"/>
              </a:buClr>
              <a:buSzPct val="100000"/>
              <a:buFont typeface="Lucida Sans"/>
              <a:buChar char="•"/>
            </a:pPr>
            <a:r>
              <a:rPr lang="en-US" dirty="0">
                <a:ea typeface="Lucida Sans"/>
                <a:cs typeface="Lucida Sans"/>
                <a:sym typeface="Lucida Sans"/>
              </a:rPr>
              <a:t>Carey Swanson, Literacy Specialist, SAP</a:t>
            </a:r>
          </a:p>
          <a:p>
            <a:pPr marL="457200" marR="0" lvl="0" indent="-228600" algn="l" rtl="0">
              <a:lnSpc>
                <a:spcPct val="80000"/>
              </a:lnSpc>
              <a:spcBef>
                <a:spcPts val="0"/>
              </a:spcBef>
              <a:spcAft>
                <a:spcPts val="0"/>
              </a:spcAft>
              <a:buClr>
                <a:srgbClr val="3F3F39"/>
              </a:buClr>
              <a:buSzPct val="100000"/>
              <a:buFont typeface="Lucida Sans"/>
              <a:buChar char="•"/>
            </a:pPr>
            <a:r>
              <a:rPr lang="en-US" dirty="0">
                <a:ea typeface="Lucida Sans"/>
                <a:cs typeface="Lucida Sans"/>
                <a:sym typeface="Lucida Sans"/>
              </a:rPr>
              <a:t>Adrienne Williams, Core Advocate</a:t>
            </a:r>
          </a:p>
          <a:p>
            <a:pPr marL="457200" marR="0" lvl="1" indent="0" algn="l" rtl="0">
              <a:lnSpc>
                <a:spcPct val="80000"/>
              </a:lnSpc>
              <a:spcBef>
                <a:spcPts val="370"/>
              </a:spcBef>
              <a:spcAft>
                <a:spcPts val="0"/>
              </a:spcAft>
              <a:buClr>
                <a:srgbClr val="3F3F39"/>
              </a:buClr>
              <a:buSzPct val="25000"/>
              <a:buFont typeface="Arial"/>
              <a:buNone/>
            </a:pPr>
            <a:endParaRPr sz="1850" b="0" i="0" u="none" strike="noStrike" cap="none" dirty="0">
              <a:solidFill>
                <a:srgbClr val="3F3F39"/>
              </a:solidFill>
              <a:latin typeface="Calibri" panose="020F0502020204030204" pitchFamily="34" charset="0"/>
              <a:sym typeface="Allerta"/>
            </a:endParaRPr>
          </a:p>
          <a:p>
            <a:pPr marL="742950" marR="0" lvl="1" indent="-171450" algn="l" rtl="0">
              <a:lnSpc>
                <a:spcPct val="80000"/>
              </a:lnSpc>
              <a:spcBef>
                <a:spcPts val="370"/>
              </a:spcBef>
              <a:spcAft>
                <a:spcPts val="0"/>
              </a:spcAft>
              <a:buClr>
                <a:srgbClr val="3F3F39"/>
              </a:buClr>
              <a:buSzPct val="25000"/>
              <a:buFont typeface="Arial"/>
              <a:buNone/>
            </a:pPr>
            <a:endParaRPr sz="1850" b="0" i="0" u="none" strike="noStrike" cap="none" dirty="0">
              <a:solidFill>
                <a:srgbClr val="3F3F39"/>
              </a:solidFill>
              <a:latin typeface="Calibri" panose="020F0502020204030204" pitchFamily="34" charset="0"/>
              <a:sym typeface="Allerta"/>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Shape 801"/>
          <p:cNvSpPr txBox="1">
            <a:spLocks noGrp="1"/>
          </p:cNvSpPr>
          <p:nvPr>
            <p:ph type="title"/>
          </p:nvPr>
        </p:nvSpPr>
        <p:spPr>
          <a:xfrm>
            <a:off x="174367" y="1669102"/>
            <a:ext cx="8620500" cy="8685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a:solidFill>
                  <a:schemeClr val="lt1"/>
                </a:solidFill>
                <a:ea typeface="Lucida Sans"/>
                <a:cs typeface="Lucida Sans"/>
                <a:sym typeface="Lucida Sans"/>
              </a:rPr>
              <a:t>Guest Core Advocate</a:t>
            </a:r>
            <a:r>
              <a:rPr lang="en-US" dirty="0">
                <a:ea typeface="Lucida Sans"/>
                <a:cs typeface="Lucida Sans"/>
                <a:sym typeface="Lucida Sans"/>
              </a:rPr>
              <a:t>: Adrienne Williams</a:t>
            </a:r>
          </a:p>
        </p:txBody>
      </p:sp>
      <p:pic>
        <p:nvPicPr>
          <p:cNvPr id="802" name="Shape 802" descr="Scan.jpeg"/>
          <p:cNvPicPr preferRelativeResize="0"/>
          <p:nvPr/>
        </p:nvPicPr>
        <p:blipFill>
          <a:blip r:embed="rId3">
            <a:alphaModFix/>
          </a:blip>
          <a:stretch>
            <a:fillRect/>
          </a:stretch>
        </p:blipFill>
        <p:spPr>
          <a:xfrm>
            <a:off x="5807600" y="2706264"/>
            <a:ext cx="1987912" cy="2855160"/>
          </a:xfrm>
          <a:prstGeom prst="rect">
            <a:avLst/>
          </a:prstGeom>
          <a:noFill/>
          <a:ln>
            <a:noFill/>
          </a:ln>
        </p:spPr>
      </p:pic>
      <p:sp>
        <p:nvSpPr>
          <p:cNvPr id="803" name="Shape 803"/>
          <p:cNvSpPr txBox="1"/>
          <p:nvPr/>
        </p:nvSpPr>
        <p:spPr>
          <a:xfrm>
            <a:off x="337625" y="2658800"/>
            <a:ext cx="4916700" cy="1331700"/>
          </a:xfrm>
          <a:prstGeom prst="rect">
            <a:avLst/>
          </a:prstGeom>
          <a:noFill/>
          <a:ln>
            <a:noFill/>
          </a:ln>
        </p:spPr>
        <p:txBody>
          <a:bodyPr lIns="91425" tIns="91425" rIns="91425" bIns="91425" anchor="t" anchorCtr="0">
            <a:noAutofit/>
          </a:bodyPr>
          <a:lstStyle/>
          <a:p>
            <a:pPr lvl="0">
              <a:spcBef>
                <a:spcPts val="0"/>
              </a:spcBef>
              <a:buNone/>
            </a:pPr>
            <a:r>
              <a:rPr lang="en-US" sz="2000" dirty="0">
                <a:solidFill>
                  <a:srgbClr val="FFFFFF"/>
                </a:solidFill>
                <a:latin typeface="Calibri" panose="020F0502020204030204" pitchFamily="34" charset="0"/>
              </a:rPr>
              <a:t>PreK-3rd Grade Curriculum Manager  </a:t>
            </a:r>
          </a:p>
          <a:p>
            <a:pPr lvl="0">
              <a:spcBef>
                <a:spcPts val="0"/>
              </a:spcBef>
              <a:buNone/>
            </a:pPr>
            <a:r>
              <a:rPr lang="en-US" sz="2000" dirty="0">
                <a:solidFill>
                  <a:srgbClr val="FFFFFF"/>
                </a:solidFill>
                <a:latin typeface="Calibri" panose="020F0502020204030204" pitchFamily="34" charset="0"/>
              </a:rPr>
              <a:t>Center City Public Charter Schools  </a:t>
            </a:r>
          </a:p>
          <a:p>
            <a:pPr lvl="0">
              <a:spcBef>
                <a:spcPts val="0"/>
              </a:spcBef>
              <a:buNone/>
            </a:pPr>
            <a:r>
              <a:rPr lang="en-US" sz="2000" dirty="0">
                <a:solidFill>
                  <a:srgbClr val="FFFFFF"/>
                </a:solidFill>
                <a:latin typeface="Calibri" panose="020F0502020204030204" pitchFamily="34" charset="0"/>
              </a:rPr>
              <a:t>Washington, DC. </a:t>
            </a: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Shape 808"/>
          <p:cNvSpPr txBox="1">
            <a:spLocks noGrp="1"/>
          </p:cNvSpPr>
          <p:nvPr>
            <p:ph type="title"/>
          </p:nvPr>
        </p:nvSpPr>
        <p:spPr>
          <a:xfrm>
            <a:off x="125475" y="-12"/>
            <a:ext cx="85725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95959"/>
              </a:buClr>
              <a:buSzPct val="25000"/>
              <a:buFont typeface="Allerta"/>
              <a:buNone/>
            </a:pPr>
            <a:r>
              <a:rPr lang="en-US" sz="2800" dirty="0">
                <a:ea typeface="Lucida Sans"/>
                <a:cs typeface="Lucida Sans"/>
                <a:sym typeface="Lucida Sans"/>
              </a:rPr>
              <a:t>Begin with the Text: Qualitative Features</a:t>
            </a:r>
          </a:p>
        </p:txBody>
      </p:sp>
      <p:pic>
        <p:nvPicPr>
          <p:cNvPr id="809" name="Shape 809"/>
          <p:cNvPicPr preferRelativeResize="0"/>
          <p:nvPr/>
        </p:nvPicPr>
        <p:blipFill rotWithShape="1">
          <a:blip r:embed="rId3">
            <a:alphaModFix/>
          </a:blip>
          <a:srcRect/>
          <a:stretch/>
        </p:blipFill>
        <p:spPr>
          <a:xfrm>
            <a:off x="997549" y="2113999"/>
            <a:ext cx="1352400" cy="1346699"/>
          </a:xfrm>
          <a:prstGeom prst="rect">
            <a:avLst/>
          </a:prstGeom>
          <a:noFill/>
          <a:ln>
            <a:noFill/>
          </a:ln>
        </p:spPr>
      </p:pic>
      <p:graphicFrame>
        <p:nvGraphicFramePr>
          <p:cNvPr id="810" name="Shape 810"/>
          <p:cNvGraphicFramePr/>
          <p:nvPr/>
        </p:nvGraphicFramePr>
        <p:xfrm>
          <a:off x="83721" y="830545"/>
          <a:ext cx="8984250" cy="6696070"/>
        </p:xfrm>
        <a:graphic>
          <a:graphicData uri="http://schemas.openxmlformats.org/drawingml/2006/table">
            <a:tbl>
              <a:tblPr firstRow="1" bandRow="1">
                <a:noFill/>
                <a:tableStyleId>{C6AF8FAB-C3E1-4336-8868-5DBD4BDAE85E}</a:tableStyleId>
              </a:tblPr>
              <a:tblGrid>
                <a:gridCol w="3900750"/>
                <a:gridCol w="5083500"/>
              </a:tblGrid>
              <a:tr h="376225">
                <a:tc>
                  <a:txBody>
                    <a:bodyPr/>
                    <a:lstStyle/>
                    <a:p>
                      <a:pPr marL="0" marR="0" lvl="0" indent="0" algn="ctr" rtl="0">
                        <a:spcBef>
                          <a:spcPts val="0"/>
                        </a:spcBef>
                        <a:buSzPct val="25000"/>
                        <a:buNone/>
                      </a:pPr>
                      <a:r>
                        <a:rPr lang="en-US" sz="1800" dirty="0">
                          <a:latin typeface="Calibri" panose="020F0502020204030204" pitchFamily="34" charset="0"/>
                        </a:rPr>
                        <a:t>Meaning/Purpose</a:t>
                      </a:r>
                    </a:p>
                  </a:txBody>
                  <a:tcPr marL="91450" marR="91450" marT="45725" marB="45725">
                    <a:solidFill>
                      <a:srgbClr val="6666FF"/>
                    </a:solidFill>
                  </a:tcPr>
                </a:tc>
                <a:tc>
                  <a:txBody>
                    <a:bodyPr/>
                    <a:lstStyle/>
                    <a:p>
                      <a:pPr marL="0" marR="0" lvl="0" indent="0" algn="ctr" rtl="0">
                        <a:spcBef>
                          <a:spcPts val="0"/>
                        </a:spcBef>
                        <a:buSzPct val="25000"/>
                        <a:buNone/>
                      </a:pPr>
                      <a:r>
                        <a:rPr lang="en-US" sz="1800" dirty="0">
                          <a:latin typeface="Calibri" panose="020F0502020204030204" pitchFamily="34" charset="0"/>
                        </a:rPr>
                        <a:t>Structure</a:t>
                      </a:r>
                    </a:p>
                  </a:txBody>
                  <a:tcPr marL="91450" marR="91450" marT="45725" marB="45725">
                    <a:solidFill>
                      <a:srgbClr val="66CCFF"/>
                    </a:solidFill>
                  </a:tcPr>
                </a:tc>
              </a:tr>
              <a:tr h="2600475">
                <a:tc>
                  <a:txBody>
                    <a:bodyPr/>
                    <a:lstStyle/>
                    <a:p>
                      <a:pPr marL="0" marR="0" lvl="0" indent="0" algn="l" rtl="0">
                        <a:lnSpc>
                          <a:spcPct val="100000"/>
                        </a:lnSpc>
                        <a:spcBef>
                          <a:spcPts val="0"/>
                        </a:spcBef>
                        <a:spcAft>
                          <a:spcPts val="0"/>
                        </a:spcAft>
                        <a:buClr>
                          <a:srgbClr val="000000"/>
                        </a:buClr>
                        <a:buSzPct val="25000"/>
                        <a:buFont typeface="Times New Roman"/>
                        <a:buNone/>
                      </a:pPr>
                      <a:r>
                        <a:rPr lang="en-US" sz="1800" dirty="0">
                          <a:solidFill>
                            <a:srgbClr val="000000"/>
                          </a:solidFill>
                          <a:latin typeface="Calibri" panose="020F0502020204030204" pitchFamily="34" charset="0"/>
                          <a:ea typeface="Times New Roman"/>
                          <a:cs typeface="Times New Roman"/>
                          <a:sym typeface="Times New Roman"/>
                        </a:rPr>
                        <a:t>Simple purpose. The book is intended to provide some high interest facts about spiders.</a:t>
                      </a:r>
                    </a:p>
                  </a:txBody>
                  <a:tcPr marL="91450" marR="91450" marT="45725" marB="45725"/>
                </a:tc>
                <a:tc>
                  <a:txBody>
                    <a:bodyPr/>
                    <a:lstStyle/>
                    <a:p>
                      <a:pPr marL="457200" marR="0" lvl="0" indent="-342900" algn="l" rtl="0">
                        <a:lnSpc>
                          <a:spcPct val="100000"/>
                        </a:lnSpc>
                        <a:spcBef>
                          <a:spcPts val="0"/>
                        </a:spcBef>
                        <a:spcAft>
                          <a:spcPts val="0"/>
                        </a:spcAft>
                        <a:buClr>
                          <a:srgbClr val="000000"/>
                        </a:buClr>
                        <a:buSzPct val="100000"/>
                        <a:buFont typeface="Times New Roman"/>
                        <a:buChar char="●"/>
                      </a:pPr>
                      <a:r>
                        <a:rPr lang="en-US" sz="1800" dirty="0">
                          <a:solidFill>
                            <a:srgbClr val="000000"/>
                          </a:solidFill>
                          <a:latin typeface="Calibri" panose="020F0502020204030204" pitchFamily="34" charset="0"/>
                          <a:ea typeface="Times New Roman"/>
                          <a:cs typeface="Times New Roman"/>
                          <a:sym typeface="Times New Roman"/>
                        </a:rPr>
                        <a:t>Highly complex, and worth a good deal of focus. Information comes from pictures (sometimes charts), captions and paragraphs of text. </a:t>
                      </a:r>
                    </a:p>
                    <a:p>
                      <a:pPr marL="457200" marR="0" lvl="0" indent="-342900" algn="l" rtl="0">
                        <a:lnSpc>
                          <a:spcPct val="100000"/>
                        </a:lnSpc>
                        <a:spcBef>
                          <a:spcPts val="0"/>
                        </a:spcBef>
                        <a:spcAft>
                          <a:spcPts val="0"/>
                        </a:spcAft>
                        <a:buClr>
                          <a:srgbClr val="000000"/>
                        </a:buClr>
                        <a:buSzPct val="100000"/>
                        <a:buFont typeface="Times New Roman"/>
                        <a:buChar char="●"/>
                      </a:pPr>
                      <a:r>
                        <a:rPr lang="en-US" sz="1800" dirty="0">
                          <a:solidFill>
                            <a:srgbClr val="000000"/>
                          </a:solidFill>
                          <a:latin typeface="Calibri" panose="020F0502020204030204" pitchFamily="34" charset="0"/>
                          <a:ea typeface="Times New Roman"/>
                          <a:cs typeface="Times New Roman"/>
                          <a:sym typeface="Times New Roman"/>
                        </a:rPr>
                        <a:t>The book goes from general facts about spiders to very specific details about one type of spider. </a:t>
                      </a:r>
                    </a:p>
                    <a:p>
                      <a:pPr marL="457200" marR="0" lvl="0" indent="-342900" algn="l" rtl="0">
                        <a:lnSpc>
                          <a:spcPct val="100000"/>
                        </a:lnSpc>
                        <a:spcBef>
                          <a:spcPts val="0"/>
                        </a:spcBef>
                        <a:spcAft>
                          <a:spcPts val="0"/>
                        </a:spcAft>
                        <a:buClr>
                          <a:srgbClr val="000000"/>
                        </a:buClr>
                        <a:buSzPct val="100000"/>
                        <a:buFont typeface="Times New Roman"/>
                        <a:buChar char="●"/>
                      </a:pPr>
                      <a:r>
                        <a:rPr lang="en-US" sz="1800" dirty="0">
                          <a:latin typeface="Calibri" panose="020F0502020204030204" pitchFamily="34" charset="0"/>
                        </a:rPr>
                        <a:t>T</a:t>
                      </a:r>
                      <a:r>
                        <a:rPr lang="en-US" sz="1800" dirty="0">
                          <a:solidFill>
                            <a:srgbClr val="000000"/>
                          </a:solidFill>
                          <a:latin typeface="Calibri" panose="020F0502020204030204" pitchFamily="34" charset="0"/>
                          <a:ea typeface="Times New Roman"/>
                          <a:cs typeface="Times New Roman"/>
                          <a:sym typeface="Times New Roman"/>
                        </a:rPr>
                        <a:t>he pages that demonstrate the difference in body types between spiders and insects provide good examples of the complex structure.</a:t>
                      </a:r>
                    </a:p>
                  </a:txBody>
                  <a:tcPr marL="91450" marR="91450" marT="45725" marB="45725"/>
                </a:tc>
              </a:tr>
              <a:tr h="376225">
                <a:tc>
                  <a:txBody>
                    <a:bodyPr/>
                    <a:lstStyle/>
                    <a:p>
                      <a:pPr marL="0" marR="0" lvl="0" indent="0" algn="ctr" rtl="0">
                        <a:spcBef>
                          <a:spcPts val="0"/>
                        </a:spcBef>
                        <a:buSzPct val="25000"/>
                        <a:buNone/>
                      </a:pPr>
                      <a:r>
                        <a:rPr lang="en-US" sz="1800" dirty="0">
                          <a:latin typeface="Calibri" panose="020F0502020204030204" pitchFamily="34" charset="0"/>
                        </a:rPr>
                        <a:t>Language</a:t>
                      </a:r>
                    </a:p>
                  </a:txBody>
                  <a:tcPr marL="91450" marR="91450" marT="45725" marB="45725">
                    <a:solidFill>
                      <a:srgbClr val="00FF80"/>
                    </a:solidFill>
                  </a:tcPr>
                </a:tc>
                <a:tc>
                  <a:txBody>
                    <a:bodyPr/>
                    <a:lstStyle/>
                    <a:p>
                      <a:pPr marL="0" marR="0" lvl="0" indent="0" algn="ctr" rtl="0">
                        <a:spcBef>
                          <a:spcPts val="0"/>
                        </a:spcBef>
                        <a:buSzPct val="25000"/>
                        <a:buNone/>
                      </a:pPr>
                      <a:r>
                        <a:rPr lang="en-US" sz="1800" dirty="0">
                          <a:latin typeface="Calibri" panose="020F0502020204030204" pitchFamily="34" charset="0"/>
                        </a:rPr>
                        <a:t>Knowledge Demands</a:t>
                      </a:r>
                    </a:p>
                  </a:txBody>
                  <a:tcPr marL="91450" marR="91450" marT="45725" marB="45725">
                    <a:solidFill>
                      <a:srgbClr val="CC66FF"/>
                    </a:solidFill>
                  </a:tcPr>
                </a:tc>
              </a:tr>
              <a:tr h="2637500">
                <a:tc>
                  <a:txBody>
                    <a:bodyPr/>
                    <a:lstStyle/>
                    <a:p>
                      <a:pPr marL="0" marR="0" lvl="0" indent="0" algn="l" rtl="0">
                        <a:lnSpc>
                          <a:spcPct val="100000"/>
                        </a:lnSpc>
                        <a:spcBef>
                          <a:spcPts val="0"/>
                        </a:spcBef>
                        <a:spcAft>
                          <a:spcPts val="0"/>
                        </a:spcAft>
                        <a:buClr>
                          <a:srgbClr val="000000"/>
                        </a:buClr>
                        <a:buSzPct val="25000"/>
                        <a:buFont typeface="Times New Roman"/>
                        <a:buNone/>
                      </a:pPr>
                      <a:r>
                        <a:rPr lang="en-US" sz="1800" dirty="0">
                          <a:solidFill>
                            <a:srgbClr val="000000"/>
                          </a:solidFill>
                          <a:latin typeface="Calibri" panose="020F0502020204030204" pitchFamily="34" charset="0"/>
                          <a:ea typeface="Times New Roman"/>
                          <a:cs typeface="Times New Roman"/>
                          <a:sym typeface="Times New Roman"/>
                        </a:rPr>
                        <a:t>The language is straightforward. Most sentences are declarative. There is a lot of specialized vocabulary, but Gibbons does a good job supporting it in every case.</a:t>
                      </a:r>
                    </a:p>
                    <a:p>
                      <a:pPr marL="0" marR="0" lvl="0" indent="0" algn="l" rtl="0">
                        <a:spcBef>
                          <a:spcPts val="0"/>
                        </a:spcBef>
                        <a:buSzPct val="25000"/>
                        <a:buNone/>
                      </a:pPr>
                      <a:endParaRPr sz="1800" dirty="0">
                        <a:latin typeface="Calibri" panose="020F0502020204030204" pitchFamily="34" charset="0"/>
                      </a:endParaRPr>
                    </a:p>
                  </a:txBody>
                  <a:tcPr marL="91450" marR="91450" marT="45725" marB="45725"/>
                </a:tc>
                <a:tc>
                  <a:txBody>
                    <a:bodyPr/>
                    <a:lstStyle/>
                    <a:p>
                      <a:pPr marL="457200" marR="0" lvl="0" indent="-342900" algn="l" rtl="0">
                        <a:lnSpc>
                          <a:spcPct val="100000"/>
                        </a:lnSpc>
                        <a:spcBef>
                          <a:spcPts val="0"/>
                        </a:spcBef>
                        <a:spcAft>
                          <a:spcPts val="0"/>
                        </a:spcAft>
                        <a:buSzPct val="100000"/>
                        <a:buChar char="●"/>
                      </a:pPr>
                      <a:r>
                        <a:rPr lang="en-US" sz="1800" dirty="0">
                          <a:solidFill>
                            <a:srgbClr val="000000"/>
                          </a:solidFill>
                          <a:latin typeface="Calibri" panose="020F0502020204030204" pitchFamily="34" charset="0"/>
                          <a:ea typeface="Times New Roman"/>
                          <a:cs typeface="Times New Roman"/>
                          <a:sym typeface="Times New Roman"/>
                        </a:rPr>
                        <a:t>There are lots of big numbers  that </a:t>
                      </a:r>
                      <a:r>
                        <a:rPr lang="en-US" sz="1800" dirty="0">
                          <a:latin typeface="Calibri" panose="020F0502020204030204" pitchFamily="34" charset="0"/>
                        </a:rPr>
                        <a:t>3rd </a:t>
                      </a:r>
                      <a:r>
                        <a:rPr lang="en-US" sz="1800" dirty="0">
                          <a:solidFill>
                            <a:srgbClr val="000000"/>
                          </a:solidFill>
                          <a:latin typeface="Calibri" panose="020F0502020204030204" pitchFamily="34" charset="0"/>
                          <a:ea typeface="Times New Roman"/>
                          <a:cs typeface="Times New Roman"/>
                          <a:sym typeface="Times New Roman"/>
                        </a:rPr>
                        <a:t> graders are not likely to know (30 thousand types of spiders, that they’ve been around 300 million years). These should be explained and not glossed over. </a:t>
                      </a:r>
                    </a:p>
                    <a:p>
                      <a:pPr marL="457200" marR="0" lvl="0" indent="-342900" algn="l" rtl="0">
                        <a:lnSpc>
                          <a:spcPct val="100000"/>
                        </a:lnSpc>
                        <a:spcBef>
                          <a:spcPts val="0"/>
                        </a:spcBef>
                        <a:spcAft>
                          <a:spcPts val="0"/>
                        </a:spcAft>
                        <a:buSzPct val="100000"/>
                        <a:buChar char="●"/>
                      </a:pPr>
                      <a:r>
                        <a:rPr lang="en-US" sz="1800" dirty="0">
                          <a:solidFill>
                            <a:srgbClr val="000000"/>
                          </a:solidFill>
                          <a:latin typeface="Calibri" panose="020F0502020204030204" pitchFamily="34" charset="0"/>
                          <a:ea typeface="Times New Roman"/>
                          <a:cs typeface="Times New Roman"/>
                          <a:sym typeface="Times New Roman"/>
                        </a:rPr>
                        <a:t>The idea that animals are grouped into types (spiders and insects) and that they have fancy names (arachnid family) will be news to many children.</a:t>
                      </a:r>
                    </a:p>
                    <a:p>
                      <a:pPr marL="0" marR="0" lvl="0" indent="0" algn="l" rtl="0">
                        <a:spcBef>
                          <a:spcPts val="0"/>
                        </a:spcBef>
                        <a:buSzPct val="25000"/>
                        <a:buNone/>
                      </a:pPr>
                      <a:endParaRPr sz="1800" dirty="0">
                        <a:latin typeface="Calibri" panose="020F0502020204030204" pitchFamily="34" charset="0"/>
                      </a:endParaRPr>
                    </a:p>
                  </a:txBody>
                  <a:tcPr marL="91450" marR="91450" marT="45725" marB="45725"/>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Shape 815"/>
          <p:cNvSpPr txBox="1">
            <a:spLocks noGrp="1"/>
          </p:cNvSpPr>
          <p:nvPr>
            <p:ph type="title"/>
          </p:nvPr>
        </p:nvSpPr>
        <p:spPr>
          <a:xfrm>
            <a:off x="304800" y="-30162"/>
            <a:ext cx="85725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95959"/>
              </a:buClr>
              <a:buSzPct val="25000"/>
              <a:buFont typeface="Allerta"/>
              <a:buNone/>
            </a:pPr>
            <a:r>
              <a:rPr lang="en-US" sz="2800" dirty="0">
                <a:ea typeface="Lucida Sans"/>
                <a:cs typeface="Lucida Sans"/>
                <a:sym typeface="Lucida Sans"/>
              </a:rPr>
              <a:t>Begin with the Text: Reader and Task</a:t>
            </a:r>
          </a:p>
        </p:txBody>
      </p:sp>
      <p:sp>
        <p:nvSpPr>
          <p:cNvPr id="816" name="Shape 816"/>
          <p:cNvSpPr txBox="1"/>
          <p:nvPr/>
        </p:nvSpPr>
        <p:spPr>
          <a:xfrm>
            <a:off x="304800" y="808050"/>
            <a:ext cx="8572500" cy="609300"/>
          </a:xfrm>
          <a:prstGeom prst="rect">
            <a:avLst/>
          </a:prstGeom>
          <a:noFill/>
          <a:ln>
            <a:noFill/>
          </a:ln>
        </p:spPr>
        <p:txBody>
          <a:bodyPr lIns="91425" tIns="91425" rIns="91425" bIns="91425" anchor="ctr" anchorCtr="0">
            <a:noAutofit/>
          </a:bodyPr>
          <a:lstStyle/>
          <a:p>
            <a:pPr lvl="0" rtl="0">
              <a:lnSpc>
                <a:spcPct val="115000"/>
              </a:lnSpc>
              <a:spcBef>
                <a:spcPts val="0"/>
              </a:spcBef>
              <a:buNone/>
            </a:pPr>
            <a:endParaRPr b="1" dirty="0">
              <a:solidFill>
                <a:schemeClr val="dk1"/>
              </a:solidFill>
              <a:latin typeface="Calibri" panose="020F0502020204030204" pitchFamily="34" charset="0"/>
            </a:endParaRPr>
          </a:p>
          <a:p>
            <a:pPr lvl="0" rtl="0">
              <a:lnSpc>
                <a:spcPct val="115000"/>
              </a:lnSpc>
              <a:spcBef>
                <a:spcPts val="0"/>
              </a:spcBef>
              <a:buNone/>
            </a:pPr>
            <a:endParaRPr sz="1200" dirty="0">
              <a:solidFill>
                <a:schemeClr val="dk1"/>
              </a:solidFill>
              <a:latin typeface="Calibri" panose="020F0502020204030204" pitchFamily="34" charset="0"/>
            </a:endParaRPr>
          </a:p>
        </p:txBody>
      </p:sp>
      <p:sp>
        <p:nvSpPr>
          <p:cNvPr id="817" name="Shape 817"/>
          <p:cNvSpPr txBox="1">
            <a:spLocks noGrp="1"/>
          </p:cNvSpPr>
          <p:nvPr>
            <p:ph type="body" idx="1"/>
          </p:nvPr>
        </p:nvSpPr>
        <p:spPr>
          <a:xfrm>
            <a:off x="304800" y="961340"/>
            <a:ext cx="8572500" cy="4526100"/>
          </a:xfrm>
          <a:prstGeom prst="rect">
            <a:avLst/>
          </a:prstGeom>
          <a:noFill/>
          <a:ln>
            <a:noFill/>
          </a:ln>
        </p:spPr>
        <p:txBody>
          <a:bodyPr lIns="91425" tIns="45700" rIns="91425" bIns="45700" anchor="t" anchorCtr="0">
            <a:noAutofit/>
          </a:bodyPr>
          <a:lstStyle/>
          <a:p>
            <a:pPr marL="0" marR="0" lvl="0" indent="0" algn="l" rtl="0">
              <a:spcBef>
                <a:spcPts val="440"/>
              </a:spcBef>
              <a:buNone/>
            </a:pPr>
            <a:r>
              <a:rPr lang="en-US" dirty="0">
                <a:ea typeface="Lucida Sans"/>
                <a:cs typeface="Lucida Sans"/>
                <a:sym typeface="Lucida Sans"/>
              </a:rPr>
              <a:t>Structure: </a:t>
            </a:r>
          </a:p>
          <a:p>
            <a:pPr marL="457200" marR="0" lvl="0" indent="-355600" algn="l" rtl="0">
              <a:spcBef>
                <a:spcPts val="440"/>
              </a:spcBef>
              <a:buSzPct val="100000"/>
              <a:buFont typeface="Lucida Sans"/>
            </a:pPr>
            <a:r>
              <a:rPr lang="en-US" sz="2000" dirty="0">
                <a:ea typeface="Lucida Sans"/>
                <a:cs typeface="Lucida Sans"/>
                <a:sym typeface="Lucida Sans"/>
              </a:rPr>
              <a:t>Book moves from broad to specific</a:t>
            </a:r>
          </a:p>
          <a:p>
            <a:pPr marL="457200" marR="0" lvl="0" indent="-355600" algn="l" rtl="0">
              <a:spcBef>
                <a:spcPts val="440"/>
              </a:spcBef>
              <a:buSzPct val="100000"/>
              <a:buFont typeface="Lucida Sans"/>
            </a:pPr>
            <a:r>
              <a:rPr lang="en-US" sz="2000" dirty="0">
                <a:ea typeface="Lucida Sans"/>
                <a:cs typeface="Lucida Sans"/>
                <a:sym typeface="Lucida Sans"/>
              </a:rPr>
              <a:t>Information comes from text features:  pictures, </a:t>
            </a:r>
          </a:p>
          <a:p>
            <a:pPr marL="0" marR="0" lvl="0" indent="0" algn="l" rtl="0">
              <a:spcBef>
                <a:spcPts val="440"/>
              </a:spcBef>
              <a:buNone/>
            </a:pPr>
            <a:r>
              <a:rPr lang="en-US" sz="2000" dirty="0">
                <a:ea typeface="Lucida Sans"/>
                <a:cs typeface="Lucida Sans"/>
                <a:sym typeface="Lucida Sans"/>
              </a:rPr>
              <a:t>       captions, and from the paragraphs at the bottom of </a:t>
            </a:r>
          </a:p>
          <a:p>
            <a:pPr marL="0" marR="0" lvl="0" indent="0" algn="l" rtl="0">
              <a:spcBef>
                <a:spcPts val="440"/>
              </a:spcBef>
              <a:buNone/>
            </a:pPr>
            <a:r>
              <a:rPr lang="en-US" sz="2000" dirty="0">
                <a:ea typeface="Lucida Sans"/>
                <a:cs typeface="Lucida Sans"/>
                <a:sym typeface="Lucida Sans"/>
              </a:rPr>
              <a:t>       the pages</a:t>
            </a:r>
          </a:p>
          <a:p>
            <a:pPr marL="0" marR="0" lvl="0" indent="0" algn="l" rtl="0">
              <a:spcBef>
                <a:spcPts val="440"/>
              </a:spcBef>
              <a:buNone/>
            </a:pPr>
            <a:endParaRPr sz="2000" dirty="0">
              <a:ea typeface="Lucida Sans"/>
              <a:cs typeface="Lucida Sans"/>
              <a:sym typeface="Lucida Sans"/>
            </a:endParaRPr>
          </a:p>
          <a:p>
            <a:pPr marL="0" marR="0" lvl="0" indent="0" algn="l" rtl="0">
              <a:spcBef>
                <a:spcPts val="440"/>
              </a:spcBef>
              <a:buNone/>
            </a:pPr>
            <a:r>
              <a:rPr lang="en-US" dirty="0">
                <a:ea typeface="Lucida Sans"/>
                <a:cs typeface="Lucida Sans"/>
                <a:sym typeface="Lucida Sans"/>
              </a:rPr>
              <a:t>Knowledge Demands:</a:t>
            </a:r>
          </a:p>
          <a:p>
            <a:pPr marL="457200" marR="0" lvl="0" indent="-355600" algn="l" rtl="0">
              <a:spcBef>
                <a:spcPts val="440"/>
              </a:spcBef>
              <a:buSzPct val="100000"/>
              <a:buFont typeface="Lucida Sans"/>
            </a:pPr>
            <a:r>
              <a:rPr lang="en-US" sz="2000" dirty="0">
                <a:ea typeface="Lucida Sans"/>
                <a:cs typeface="Lucida Sans"/>
                <a:sym typeface="Lucida Sans"/>
              </a:rPr>
              <a:t>Large quantities</a:t>
            </a:r>
          </a:p>
          <a:p>
            <a:pPr marL="457200" lvl="0" indent="-355600" rtl="0">
              <a:spcBef>
                <a:spcPts val="0"/>
              </a:spcBef>
              <a:buSzPct val="100000"/>
              <a:buFont typeface="Lucida Sans"/>
            </a:pPr>
            <a:r>
              <a:rPr lang="en-US" sz="2000" dirty="0">
                <a:ea typeface="Lucida Sans"/>
                <a:cs typeface="Lucida Sans"/>
                <a:sym typeface="Lucida Sans"/>
              </a:rPr>
              <a:t>Classification of animals into groups </a:t>
            </a:r>
          </a:p>
          <a:p>
            <a:pPr marL="0" lvl="0" indent="0" rtl="0">
              <a:spcBef>
                <a:spcPts val="0"/>
              </a:spcBef>
              <a:buNone/>
            </a:pPr>
            <a:r>
              <a:rPr lang="en-US" sz="2000" dirty="0">
                <a:ea typeface="Lucida Sans"/>
                <a:cs typeface="Lucida Sans"/>
                <a:sym typeface="Lucida Sans"/>
              </a:rPr>
              <a:t>       (different kinds of spiders)</a:t>
            </a:r>
          </a:p>
          <a:p>
            <a:pPr marL="0" lvl="0" indent="0" rtl="0">
              <a:spcBef>
                <a:spcPts val="0"/>
              </a:spcBef>
              <a:buNone/>
            </a:pPr>
            <a:endParaRPr sz="2000" dirty="0">
              <a:ea typeface="Lucida Sans"/>
              <a:cs typeface="Lucida Sans"/>
              <a:sym typeface="Lucida Sans"/>
            </a:endParaRPr>
          </a:p>
          <a:p>
            <a:pPr marL="0" lvl="0" indent="-69850" rtl="0">
              <a:spcBef>
                <a:spcPts val="0"/>
              </a:spcBef>
              <a:buClr>
                <a:schemeClr val="dk1"/>
              </a:buClr>
              <a:buSzPct val="50000"/>
              <a:buFont typeface="Arial"/>
              <a:buNone/>
            </a:pPr>
            <a:r>
              <a:rPr lang="en-US" dirty="0">
                <a:ea typeface="Lucida Sans"/>
                <a:cs typeface="Lucida Sans"/>
                <a:sym typeface="Lucida Sans"/>
              </a:rPr>
              <a:t>Task:</a:t>
            </a:r>
          </a:p>
          <a:p>
            <a:pPr marL="457200" lvl="0" indent="-228600" rtl="0">
              <a:spcBef>
                <a:spcPts val="0"/>
              </a:spcBef>
              <a:buFont typeface="Lucida Sans"/>
            </a:pPr>
            <a:r>
              <a:rPr lang="en-US" sz="2000" dirty="0">
                <a:ea typeface="Lucida Sans"/>
                <a:cs typeface="Lucida Sans"/>
                <a:sym typeface="Lucida Sans"/>
              </a:rPr>
              <a:t>Students read to gather information about spiders</a:t>
            </a:r>
          </a:p>
          <a:p>
            <a:pPr marL="457200" lvl="0" indent="-355600" rtl="0">
              <a:spcBef>
                <a:spcPts val="0"/>
              </a:spcBef>
              <a:buSzPct val="100000"/>
              <a:buFont typeface="Lucida Sans"/>
            </a:pPr>
            <a:r>
              <a:rPr lang="en-US" sz="2000" dirty="0">
                <a:ea typeface="Lucida Sans"/>
                <a:cs typeface="Lucida Sans"/>
                <a:sym typeface="Lucida Sans"/>
              </a:rPr>
              <a:t>Students use the information to write an expository text on one section of the book</a:t>
            </a:r>
          </a:p>
        </p:txBody>
      </p:sp>
      <p:pic>
        <p:nvPicPr>
          <p:cNvPr id="818" name="Shape 818"/>
          <p:cNvPicPr preferRelativeResize="0"/>
          <p:nvPr/>
        </p:nvPicPr>
        <p:blipFill rotWithShape="1">
          <a:blip r:embed="rId3">
            <a:alphaModFix/>
          </a:blip>
          <a:srcRect l="15638" t="4244" r="12820" b="7142"/>
          <a:stretch/>
        </p:blipFill>
        <p:spPr>
          <a:xfrm>
            <a:off x="7124699" y="298587"/>
            <a:ext cx="1752600" cy="1628236"/>
          </a:xfrm>
          <a:prstGeom prst="rect">
            <a:avLst/>
          </a:prstGeom>
          <a:noFill/>
          <a:ln>
            <a:noFill/>
          </a:ln>
        </p:spPr>
      </p:pic>
      <p:pic>
        <p:nvPicPr>
          <p:cNvPr id="819" name="Shape 819"/>
          <p:cNvPicPr preferRelativeResize="0"/>
          <p:nvPr/>
        </p:nvPicPr>
        <p:blipFill>
          <a:blip r:embed="rId4">
            <a:alphaModFix/>
          </a:blip>
          <a:stretch>
            <a:fillRect/>
          </a:stretch>
        </p:blipFill>
        <p:spPr>
          <a:xfrm>
            <a:off x="7124700" y="3572912"/>
            <a:ext cx="1752600" cy="19145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Shape 824"/>
          <p:cNvSpPr txBox="1">
            <a:spLocks noGrp="1"/>
          </p:cNvSpPr>
          <p:nvPr>
            <p:ph type="title"/>
          </p:nvPr>
        </p:nvSpPr>
        <p:spPr>
          <a:xfrm>
            <a:off x="304800" y="-182562"/>
            <a:ext cx="85725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95959"/>
              </a:buClr>
              <a:buSzPct val="25000"/>
              <a:buFont typeface="Allerta"/>
              <a:buNone/>
            </a:pPr>
            <a:r>
              <a:rPr lang="en-US" sz="2800" dirty="0">
                <a:ea typeface="Lucida Sans"/>
                <a:cs typeface="Lucida Sans"/>
                <a:sym typeface="Lucida Sans"/>
              </a:rPr>
              <a:t>Before Reading </a:t>
            </a:r>
          </a:p>
        </p:txBody>
      </p:sp>
      <p:graphicFrame>
        <p:nvGraphicFramePr>
          <p:cNvPr id="825" name="Shape 825"/>
          <p:cNvGraphicFramePr/>
          <p:nvPr/>
        </p:nvGraphicFramePr>
        <p:xfrm>
          <a:off x="373925" y="780750"/>
          <a:ext cx="8582200" cy="5617575"/>
        </p:xfrm>
        <a:graphic>
          <a:graphicData uri="http://schemas.openxmlformats.org/drawingml/2006/table">
            <a:tbl>
              <a:tblPr>
                <a:noFill/>
                <a:tableStyleId>{5AEBD121-F7FE-4D77-9755-2E61E3A77A49}</a:tableStyleId>
              </a:tblPr>
              <a:tblGrid>
                <a:gridCol w="4291100"/>
                <a:gridCol w="4291100"/>
              </a:tblGrid>
              <a:tr h="538650">
                <a:tc gridSpan="2">
                  <a:txBody>
                    <a:bodyPr/>
                    <a:lstStyle/>
                    <a:p>
                      <a:pPr lvl="0" algn="ctr" rtl="0">
                        <a:lnSpc>
                          <a:spcPct val="115000"/>
                        </a:lnSpc>
                        <a:spcBef>
                          <a:spcPts val="0"/>
                        </a:spcBef>
                        <a:buNone/>
                      </a:pPr>
                      <a:r>
                        <a:rPr lang="en-US" sz="1800" dirty="0">
                          <a:latin typeface="Calibri" panose="020F0502020204030204" pitchFamily="34" charset="0"/>
                          <a:ea typeface="Lucida Sans"/>
                          <a:cs typeface="Lucida Sans"/>
                          <a:sym typeface="Lucida Sans"/>
                        </a:rPr>
                        <a:t>Strategy: Annotate text  with a defined purpose for reading.</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hMerge="1">
                  <a:txBody>
                    <a:bodyPr/>
                    <a:lstStyle/>
                    <a:p>
                      <a:endParaRPr lang="en-US"/>
                    </a:p>
                  </a:txBody>
                  <a:tcPr/>
                </a:tc>
              </a:tr>
              <a:tr h="538650">
                <a:tc>
                  <a:txBody>
                    <a:bodyPr/>
                    <a:lstStyle/>
                    <a:p>
                      <a:pPr lvl="0" algn="ctr" rtl="0">
                        <a:lnSpc>
                          <a:spcPct val="115000"/>
                        </a:lnSpc>
                        <a:spcBef>
                          <a:spcPts val="0"/>
                        </a:spcBef>
                        <a:buNone/>
                      </a:pPr>
                      <a:r>
                        <a:rPr lang="en-US" sz="1800" dirty="0">
                          <a:latin typeface="Calibri" panose="020F0502020204030204" pitchFamily="34" charset="0"/>
                          <a:ea typeface="Lucida Sans"/>
                          <a:cs typeface="Lucida Sans"/>
                          <a:sym typeface="Lucida Sans"/>
                        </a:rPr>
                        <a:t>Independent Reading</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sz="1800" dirty="0">
                          <a:latin typeface="Calibri" panose="020F0502020204030204" pitchFamily="34" charset="0"/>
                          <a:ea typeface="Lucida Sans"/>
                          <a:cs typeface="Lucida Sans"/>
                          <a:sym typeface="Lucida Sans"/>
                        </a:rPr>
                        <a:t>Read Aloud</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540275">
                <a:tc>
                  <a:txBody>
                    <a:bodyPr/>
                    <a:lstStyle/>
                    <a:p>
                      <a:pPr marL="457200" lvl="0" indent="-342900" rtl="0">
                        <a:spcBef>
                          <a:spcPts val="0"/>
                        </a:spcBef>
                        <a:buSzPct val="100000"/>
                        <a:buFont typeface="Lucida Sans"/>
                        <a:buChar char="●"/>
                      </a:pPr>
                      <a:r>
                        <a:rPr lang="en-US" sz="1800" dirty="0">
                          <a:latin typeface="Calibri" panose="020F0502020204030204" pitchFamily="34" charset="0"/>
                          <a:ea typeface="Lucida Sans"/>
                          <a:cs typeface="Lucida Sans"/>
                          <a:sym typeface="Lucida Sans"/>
                        </a:rPr>
                        <a:t>Notes in margin</a:t>
                      </a:r>
                    </a:p>
                    <a:p>
                      <a:pPr marL="457200" lvl="0" indent="-342900" rtl="0">
                        <a:spcBef>
                          <a:spcPts val="0"/>
                        </a:spcBef>
                        <a:buSzPct val="100000"/>
                        <a:buFont typeface="Lucida Sans"/>
                        <a:buChar char="●"/>
                      </a:pPr>
                      <a:r>
                        <a:rPr lang="en-US" sz="1800" dirty="0">
                          <a:latin typeface="Calibri" panose="020F0502020204030204" pitchFamily="34" charset="0"/>
                          <a:ea typeface="Lucida Sans"/>
                          <a:cs typeface="Lucida Sans"/>
                          <a:sym typeface="Lucida Sans"/>
                        </a:rPr>
                        <a:t>Student note-catcher or graphic  organizer</a:t>
                      </a:r>
                    </a:p>
                    <a:p>
                      <a:pPr lvl="0" rtl="0">
                        <a:spcBef>
                          <a:spcPts val="0"/>
                        </a:spcBef>
                        <a:buNone/>
                      </a:pPr>
                      <a:endParaRPr sz="1800" dirty="0">
                        <a:latin typeface="Calibri" panose="020F0502020204030204" pitchFamily="34" charset="0"/>
                      </a:endParaRP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lvl="0" indent="-342900" rtl="0">
                        <a:spcBef>
                          <a:spcPts val="0"/>
                        </a:spcBef>
                        <a:buSzPct val="100000"/>
                        <a:buChar char="●"/>
                      </a:pPr>
                      <a:r>
                        <a:rPr lang="en-US" sz="1800" dirty="0">
                          <a:latin typeface="Calibri" panose="020F0502020204030204" pitchFamily="34" charset="0"/>
                          <a:ea typeface="Lucida Sans"/>
                          <a:cs typeface="Lucida Sans"/>
                          <a:sym typeface="Lucida Sans"/>
                        </a:rPr>
                        <a:t> Anchor Chart</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pic>
        <p:nvPicPr>
          <p:cNvPr id="826" name="Shape 826"/>
          <p:cNvPicPr preferRelativeResize="0"/>
          <p:nvPr/>
        </p:nvPicPr>
        <p:blipFill rotWithShape="1">
          <a:blip r:embed="rId3">
            <a:alphaModFix/>
          </a:blip>
          <a:srcRect l="23487" r="23897"/>
          <a:stretch/>
        </p:blipFill>
        <p:spPr>
          <a:xfrm>
            <a:off x="514800" y="2993200"/>
            <a:ext cx="2173424" cy="2323575"/>
          </a:xfrm>
          <a:prstGeom prst="rect">
            <a:avLst/>
          </a:prstGeom>
          <a:noFill/>
          <a:ln>
            <a:noFill/>
          </a:ln>
        </p:spPr>
      </p:pic>
      <p:sp>
        <p:nvSpPr>
          <p:cNvPr id="827" name="Shape 827"/>
          <p:cNvSpPr txBox="1"/>
          <p:nvPr/>
        </p:nvSpPr>
        <p:spPr>
          <a:xfrm>
            <a:off x="2783800" y="2693525"/>
            <a:ext cx="1224000" cy="1143000"/>
          </a:xfrm>
          <a:prstGeom prst="rect">
            <a:avLst/>
          </a:prstGeom>
          <a:solidFill>
            <a:srgbClr val="FFFF00"/>
          </a:solidFill>
          <a:ln>
            <a:noFill/>
          </a:ln>
        </p:spPr>
        <p:txBody>
          <a:bodyPr lIns="91425" tIns="91425" rIns="91425" bIns="91425" anchor="t" anchorCtr="0">
            <a:noAutofit/>
          </a:bodyPr>
          <a:lstStyle/>
          <a:p>
            <a:pPr lvl="0">
              <a:spcBef>
                <a:spcPts val="0"/>
              </a:spcBef>
              <a:buNone/>
            </a:pPr>
            <a:r>
              <a:rPr lang="en-US" dirty="0">
                <a:latin typeface="Calibri" panose="020F0502020204030204" pitchFamily="34" charset="0"/>
              </a:rPr>
              <a:t>What did this section tell you about spiders?</a:t>
            </a:r>
          </a:p>
        </p:txBody>
      </p:sp>
      <p:sp>
        <p:nvSpPr>
          <p:cNvPr id="828" name="Shape 828"/>
          <p:cNvSpPr txBox="1"/>
          <p:nvPr/>
        </p:nvSpPr>
        <p:spPr>
          <a:xfrm>
            <a:off x="2621275" y="4006825"/>
            <a:ext cx="1983600" cy="2323500"/>
          </a:xfrm>
          <a:prstGeom prst="rect">
            <a:avLst/>
          </a:prstGeom>
          <a:solidFill>
            <a:srgbClr val="F3F3F3"/>
          </a:solidFill>
          <a:ln>
            <a:noFill/>
          </a:ln>
        </p:spPr>
        <p:txBody>
          <a:bodyPr lIns="91425" tIns="91425" rIns="91425" bIns="91425" anchor="t" anchorCtr="0">
            <a:noAutofit/>
          </a:bodyPr>
          <a:lstStyle/>
          <a:p>
            <a:pPr lvl="0">
              <a:spcBef>
                <a:spcPts val="0"/>
              </a:spcBef>
              <a:buNone/>
            </a:pPr>
            <a:r>
              <a:rPr lang="en-US" dirty="0">
                <a:latin typeface="Calibri" panose="020F0502020204030204" pitchFamily="34" charset="0"/>
                <a:ea typeface="Lucida Sans"/>
                <a:cs typeface="Lucida Sans"/>
                <a:sym typeface="Lucida Sans"/>
              </a:rPr>
              <a:t>Pages 1-5</a:t>
            </a:r>
          </a:p>
          <a:p>
            <a:pPr lvl="0">
              <a:spcBef>
                <a:spcPts val="0"/>
              </a:spcBef>
              <a:buNone/>
            </a:pPr>
            <a:r>
              <a:rPr lang="en-US" dirty="0">
                <a:latin typeface="Calibri" panose="020F0502020204030204" pitchFamily="34" charset="0"/>
                <a:ea typeface="Lucida Sans"/>
                <a:cs typeface="Lucida Sans"/>
                <a:sym typeface="Lucida Sans"/>
              </a:rPr>
              <a:t>What is this section about?</a:t>
            </a:r>
          </a:p>
          <a:p>
            <a:pPr lvl="0">
              <a:spcBef>
                <a:spcPts val="0"/>
              </a:spcBef>
              <a:buNone/>
            </a:pPr>
            <a:endParaRPr dirty="0">
              <a:latin typeface="Calibri" panose="020F0502020204030204" pitchFamily="34" charset="0"/>
              <a:ea typeface="Lucida Sans"/>
              <a:cs typeface="Lucida Sans"/>
              <a:sym typeface="Lucida Sans"/>
            </a:endParaRPr>
          </a:p>
          <a:p>
            <a:pPr lvl="0">
              <a:spcBef>
                <a:spcPts val="0"/>
              </a:spcBef>
              <a:buNone/>
            </a:pPr>
            <a:endParaRPr dirty="0">
              <a:latin typeface="Calibri" panose="020F0502020204030204" pitchFamily="34" charset="0"/>
              <a:ea typeface="Lucida Sans"/>
              <a:cs typeface="Lucida Sans"/>
              <a:sym typeface="Lucida Sans"/>
            </a:endParaRPr>
          </a:p>
          <a:p>
            <a:pPr lvl="0">
              <a:spcBef>
                <a:spcPts val="0"/>
              </a:spcBef>
              <a:buNone/>
            </a:pPr>
            <a:r>
              <a:rPr lang="en-US" dirty="0">
                <a:latin typeface="Calibri" panose="020F0502020204030204" pitchFamily="34" charset="0"/>
                <a:ea typeface="Lucida Sans"/>
                <a:cs typeface="Lucida Sans"/>
                <a:sym typeface="Lucida Sans"/>
              </a:rPr>
              <a:t>What did you learn about spiders in this section?</a:t>
            </a:r>
          </a:p>
        </p:txBody>
      </p:sp>
      <p:pic>
        <p:nvPicPr>
          <p:cNvPr id="829" name="Shape 829" descr="IMG_1942.JPG"/>
          <p:cNvPicPr preferRelativeResize="0"/>
          <p:nvPr/>
        </p:nvPicPr>
        <p:blipFill rotWithShape="1">
          <a:blip r:embed="rId4">
            <a:alphaModFix/>
          </a:blip>
          <a:srcRect l="4594" t="9530" r="5144" b="13237"/>
          <a:stretch/>
        </p:blipFill>
        <p:spPr>
          <a:xfrm>
            <a:off x="5016349" y="2321174"/>
            <a:ext cx="3403149" cy="38826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Shape 834"/>
          <p:cNvSpPr txBox="1">
            <a:spLocks noGrp="1"/>
          </p:cNvSpPr>
          <p:nvPr>
            <p:ph type="title"/>
          </p:nvPr>
        </p:nvSpPr>
        <p:spPr>
          <a:xfrm>
            <a:off x="304800" y="-182562"/>
            <a:ext cx="85725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95959"/>
              </a:buClr>
              <a:buSzPct val="25000"/>
              <a:buFont typeface="Allerta"/>
              <a:buNone/>
            </a:pPr>
            <a:r>
              <a:rPr lang="en-US" sz="2800" dirty="0">
                <a:ea typeface="Lucida Sans"/>
                <a:cs typeface="Lucida Sans"/>
                <a:sym typeface="Lucida Sans"/>
              </a:rPr>
              <a:t>Before Reading</a:t>
            </a:r>
            <a:r>
              <a:rPr lang="en-US" sz="2800" dirty="0"/>
              <a:t> </a:t>
            </a:r>
          </a:p>
        </p:txBody>
      </p:sp>
      <p:graphicFrame>
        <p:nvGraphicFramePr>
          <p:cNvPr id="835" name="Shape 835"/>
          <p:cNvGraphicFramePr/>
          <p:nvPr/>
        </p:nvGraphicFramePr>
        <p:xfrm>
          <a:off x="280900" y="801850"/>
          <a:ext cx="8582200" cy="5617575"/>
        </p:xfrm>
        <a:graphic>
          <a:graphicData uri="http://schemas.openxmlformats.org/drawingml/2006/table">
            <a:tbl>
              <a:tblPr>
                <a:noFill/>
                <a:tableStyleId>{5AEBD121-F7FE-4D77-9755-2E61E3A77A49}</a:tableStyleId>
              </a:tblPr>
              <a:tblGrid>
                <a:gridCol w="4291100"/>
                <a:gridCol w="4291100"/>
              </a:tblGrid>
              <a:tr h="538650">
                <a:tc gridSpan="2">
                  <a:txBody>
                    <a:bodyPr/>
                    <a:lstStyle/>
                    <a:p>
                      <a:pPr lvl="0" algn="ctr" rtl="0">
                        <a:lnSpc>
                          <a:spcPct val="115000"/>
                        </a:lnSpc>
                        <a:spcBef>
                          <a:spcPts val="0"/>
                        </a:spcBef>
                        <a:buNone/>
                      </a:pPr>
                      <a:r>
                        <a:rPr lang="en-US" sz="1800" dirty="0">
                          <a:latin typeface="Calibri" panose="020F0502020204030204" pitchFamily="34" charset="0"/>
                          <a:ea typeface="Lucida Sans"/>
                          <a:cs typeface="Lucida Sans"/>
                          <a:sym typeface="Lucida Sans"/>
                        </a:rPr>
                        <a:t>Strategy: Provide a student friendly glossary of key vocabulary.</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hMerge="1">
                  <a:txBody>
                    <a:bodyPr/>
                    <a:lstStyle/>
                    <a:p>
                      <a:endParaRPr lang="en-US"/>
                    </a:p>
                  </a:txBody>
                  <a:tcPr/>
                </a:tc>
              </a:tr>
              <a:tr h="538650">
                <a:tc>
                  <a:txBody>
                    <a:bodyPr/>
                    <a:lstStyle/>
                    <a:p>
                      <a:pPr lvl="0" algn="ctr" rtl="0">
                        <a:lnSpc>
                          <a:spcPct val="115000"/>
                        </a:lnSpc>
                        <a:spcBef>
                          <a:spcPts val="0"/>
                        </a:spcBef>
                        <a:buNone/>
                      </a:pPr>
                      <a:r>
                        <a:rPr lang="en-US" sz="1800" dirty="0">
                          <a:latin typeface="Calibri" panose="020F0502020204030204" pitchFamily="34" charset="0"/>
                          <a:ea typeface="Lucida Sans"/>
                          <a:cs typeface="Lucida Sans"/>
                          <a:sym typeface="Lucida Sans"/>
                        </a:rPr>
                        <a:t>Independent Reading</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sz="1800" dirty="0">
                          <a:latin typeface="Calibri" panose="020F0502020204030204" pitchFamily="34" charset="0"/>
                          <a:ea typeface="Lucida Sans"/>
                          <a:cs typeface="Lucida Sans"/>
                          <a:sym typeface="Lucida Sans"/>
                        </a:rPr>
                        <a:t>Read Aloud</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540275">
                <a:tc>
                  <a:txBody>
                    <a:bodyPr/>
                    <a:lstStyle/>
                    <a:p>
                      <a:pPr marL="457200" lvl="0" indent="-342900" rtl="0">
                        <a:spcBef>
                          <a:spcPts val="0"/>
                        </a:spcBef>
                        <a:buSzPct val="100000"/>
                        <a:buFont typeface="Lucida Sans"/>
                        <a:buChar char="●"/>
                      </a:pPr>
                      <a:r>
                        <a:rPr lang="en-US" sz="1800" dirty="0">
                          <a:latin typeface="Calibri" panose="020F0502020204030204" pitchFamily="34" charset="0"/>
                          <a:ea typeface="Lucida Sans"/>
                          <a:cs typeface="Lucida Sans"/>
                          <a:sym typeface="Lucida Sans"/>
                        </a:rPr>
                        <a:t>1 pager - personal word wall</a:t>
                      </a:r>
                    </a:p>
                    <a:p>
                      <a:pPr lvl="0" rtl="0">
                        <a:spcBef>
                          <a:spcPts val="0"/>
                        </a:spcBef>
                        <a:buNone/>
                      </a:pPr>
                      <a:endParaRPr sz="1800" dirty="0">
                        <a:latin typeface="Calibri" panose="020F0502020204030204" pitchFamily="34" charset="0"/>
                        <a:ea typeface="Lucida Sans"/>
                        <a:cs typeface="Lucida Sans"/>
                        <a:sym typeface="Lucida Sans"/>
                      </a:endParaRP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lvl="0" indent="-342900">
                        <a:spcBef>
                          <a:spcPts val="0"/>
                        </a:spcBef>
                        <a:buSzPct val="100000"/>
                        <a:buFont typeface="Lucida Sans"/>
                        <a:buChar char="●"/>
                      </a:pPr>
                      <a:r>
                        <a:rPr lang="en-US" sz="1800" dirty="0">
                          <a:latin typeface="Calibri" panose="020F0502020204030204" pitchFamily="34" charset="0"/>
                          <a:ea typeface="Lucida Sans"/>
                          <a:cs typeface="Lucida Sans"/>
                          <a:sym typeface="Lucida Sans"/>
                        </a:rPr>
                        <a:t>Pre-teach</a:t>
                      </a:r>
                    </a:p>
                    <a:p>
                      <a:pPr marL="457200" lvl="0" indent="-342900">
                        <a:spcBef>
                          <a:spcPts val="0"/>
                        </a:spcBef>
                        <a:buSzPct val="100000"/>
                        <a:buFont typeface="Lucida Sans"/>
                        <a:buChar char="●"/>
                      </a:pPr>
                      <a:r>
                        <a:rPr lang="en-US" sz="1800" dirty="0">
                          <a:latin typeface="Calibri" panose="020F0502020204030204" pitchFamily="34" charset="0"/>
                          <a:ea typeface="Lucida Sans"/>
                          <a:cs typeface="Lucida Sans"/>
                          <a:sym typeface="Lucida Sans"/>
                        </a:rPr>
                        <a:t>Word Wall</a:t>
                      </a:r>
                    </a:p>
                    <a:p>
                      <a:pPr lvl="0">
                        <a:spcBef>
                          <a:spcPts val="0"/>
                        </a:spcBef>
                        <a:buNone/>
                      </a:pPr>
                      <a:endParaRPr sz="1800" dirty="0">
                        <a:latin typeface="Calibri" panose="020F0502020204030204" pitchFamily="34" charset="0"/>
                        <a:ea typeface="Lucida Sans"/>
                        <a:cs typeface="Lucida Sans"/>
                        <a:sym typeface="Lucida Sans"/>
                      </a:endParaRPr>
                    </a:p>
                    <a:p>
                      <a:pPr lvl="0">
                        <a:spcBef>
                          <a:spcPts val="0"/>
                        </a:spcBef>
                        <a:buNone/>
                      </a:pPr>
                      <a:r>
                        <a:rPr lang="en-US" sz="1800" dirty="0">
                          <a:latin typeface="Calibri" panose="020F0502020204030204" pitchFamily="34" charset="0"/>
                          <a:ea typeface="Lucida Sans"/>
                          <a:cs typeface="Lucida Sans"/>
                          <a:sym typeface="Lucida Sans"/>
                        </a:rPr>
                        <a:t>30 thousand:      </a:t>
                      </a:r>
                      <a:r>
                        <a:rPr lang="en-US" sz="3600" dirty="0">
                          <a:latin typeface="Calibri" panose="020F0502020204030204" pitchFamily="34" charset="0"/>
                          <a:ea typeface="Lucida Sans"/>
                          <a:cs typeface="Lucida Sans"/>
                          <a:sym typeface="Lucida Sans"/>
                        </a:rPr>
                        <a:t>30</a:t>
                      </a:r>
                    </a:p>
                    <a:p>
                      <a:pPr lvl="0">
                        <a:spcBef>
                          <a:spcPts val="0"/>
                        </a:spcBef>
                        <a:buNone/>
                      </a:pPr>
                      <a:endParaRPr sz="3600" dirty="0">
                        <a:latin typeface="Calibri" panose="020F0502020204030204" pitchFamily="34" charset="0"/>
                        <a:ea typeface="Lucida Sans"/>
                        <a:cs typeface="Lucida Sans"/>
                        <a:sym typeface="Lucida Sans"/>
                      </a:endParaRPr>
                    </a:p>
                    <a:p>
                      <a:pPr lvl="0">
                        <a:spcBef>
                          <a:spcPts val="0"/>
                        </a:spcBef>
                        <a:buNone/>
                      </a:pPr>
                      <a:endParaRPr sz="3600" dirty="0">
                        <a:latin typeface="Calibri" panose="020F0502020204030204" pitchFamily="34" charset="0"/>
                        <a:ea typeface="Lucida Sans"/>
                        <a:cs typeface="Lucida Sans"/>
                        <a:sym typeface="Lucida Sans"/>
                      </a:endParaRPr>
                    </a:p>
                    <a:p>
                      <a:pPr lvl="0">
                        <a:spcBef>
                          <a:spcPts val="0"/>
                        </a:spcBef>
                        <a:buNone/>
                      </a:pPr>
                      <a:r>
                        <a:rPr lang="en-US" sz="1800" dirty="0">
                          <a:latin typeface="Calibri" panose="020F0502020204030204" pitchFamily="34" charset="0"/>
                          <a:ea typeface="Lucida Sans"/>
                          <a:cs typeface="Lucida Sans"/>
                          <a:sym typeface="Lucida Sans"/>
                        </a:rPr>
                        <a:t>300 million </a:t>
                      </a:r>
                    </a:p>
                    <a:p>
                      <a:pPr lvl="0">
                        <a:spcBef>
                          <a:spcPts val="0"/>
                        </a:spcBef>
                        <a:buNone/>
                      </a:pPr>
                      <a:r>
                        <a:rPr lang="en-US" sz="1800" dirty="0">
                          <a:latin typeface="Calibri" panose="020F0502020204030204" pitchFamily="34" charset="0"/>
                          <a:ea typeface="Lucida Sans"/>
                          <a:cs typeface="Lucida Sans"/>
                          <a:sym typeface="Lucida Sans"/>
                        </a:rPr>
                        <a:t>years ago:</a:t>
                      </a:r>
                    </a:p>
                    <a:p>
                      <a:pPr lvl="0">
                        <a:spcBef>
                          <a:spcPts val="0"/>
                        </a:spcBef>
                        <a:buNone/>
                      </a:pPr>
                      <a:endParaRPr sz="3600" dirty="0">
                        <a:latin typeface="Calibri" panose="020F0502020204030204" pitchFamily="34" charset="0"/>
                        <a:ea typeface="Lucida Sans"/>
                        <a:cs typeface="Lucida Sans"/>
                        <a:sym typeface="Lucida Sans"/>
                      </a:endParaRPr>
                    </a:p>
                    <a:p>
                      <a:pPr lvl="0" rtl="0">
                        <a:spcBef>
                          <a:spcPts val="0"/>
                        </a:spcBef>
                        <a:buNone/>
                      </a:pPr>
                      <a:endParaRPr sz="1800" dirty="0">
                        <a:latin typeface="Calibri" panose="020F0502020204030204" pitchFamily="34" charset="0"/>
                        <a:ea typeface="Lucida Sans"/>
                        <a:cs typeface="Lucida Sans"/>
                        <a:sym typeface="Lucida Sans"/>
                      </a:endParaRP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
        <p:nvSpPr>
          <p:cNvPr id="836" name="Shape 836"/>
          <p:cNvSpPr txBox="1"/>
          <p:nvPr/>
        </p:nvSpPr>
        <p:spPr>
          <a:xfrm>
            <a:off x="527550" y="2321175"/>
            <a:ext cx="3650400" cy="4009200"/>
          </a:xfrm>
          <a:prstGeom prst="rect">
            <a:avLst/>
          </a:prstGeom>
          <a:solidFill>
            <a:srgbClr val="F3F3F3"/>
          </a:solidFill>
          <a:ln>
            <a:noFill/>
          </a:ln>
        </p:spPr>
        <p:txBody>
          <a:bodyPr lIns="91425" tIns="91425" rIns="91425" bIns="91425" anchor="t" anchorCtr="0">
            <a:noAutofit/>
          </a:bodyPr>
          <a:lstStyle/>
          <a:p>
            <a:pPr lvl="0">
              <a:spcBef>
                <a:spcPts val="0"/>
              </a:spcBef>
              <a:buNone/>
            </a:pPr>
            <a:r>
              <a:rPr lang="en-US" sz="1800" dirty="0">
                <a:latin typeface="Calibri" panose="020F0502020204030204" pitchFamily="34" charset="0"/>
                <a:ea typeface="Lucida Sans"/>
                <a:cs typeface="Lucida Sans"/>
                <a:sym typeface="Lucida Sans"/>
              </a:rPr>
              <a:t>arachnid: animal with four pairs of legs</a:t>
            </a:r>
          </a:p>
          <a:p>
            <a:pPr lvl="0">
              <a:spcBef>
                <a:spcPts val="0"/>
              </a:spcBef>
              <a:buNone/>
            </a:pPr>
            <a:endParaRPr sz="1800" dirty="0">
              <a:latin typeface="Calibri" panose="020F0502020204030204" pitchFamily="34" charset="0"/>
              <a:ea typeface="Lucida Sans"/>
              <a:cs typeface="Lucida Sans"/>
              <a:sym typeface="Lucida Sans"/>
            </a:endParaRPr>
          </a:p>
          <a:p>
            <a:pPr lvl="0">
              <a:spcBef>
                <a:spcPts val="0"/>
              </a:spcBef>
              <a:buNone/>
            </a:pPr>
            <a:endParaRPr sz="1800" dirty="0">
              <a:latin typeface="Calibri" panose="020F0502020204030204" pitchFamily="34" charset="0"/>
              <a:ea typeface="Lucida Sans"/>
              <a:cs typeface="Lucida Sans"/>
              <a:sym typeface="Lucida Sans"/>
            </a:endParaRPr>
          </a:p>
          <a:p>
            <a:pPr lvl="0">
              <a:spcBef>
                <a:spcPts val="0"/>
              </a:spcBef>
              <a:buNone/>
            </a:pPr>
            <a:r>
              <a:rPr lang="en-US" sz="1800" dirty="0">
                <a:latin typeface="Calibri" panose="020F0502020204030204" pitchFamily="34" charset="0"/>
                <a:ea typeface="Lucida Sans"/>
                <a:cs typeface="Lucida Sans"/>
                <a:sym typeface="Lucida Sans"/>
              </a:rPr>
              <a:t>abdomen: rear part of the spider’s body</a:t>
            </a:r>
          </a:p>
          <a:p>
            <a:pPr lvl="0">
              <a:spcBef>
                <a:spcPts val="0"/>
              </a:spcBef>
              <a:buNone/>
            </a:pPr>
            <a:endParaRPr sz="1800" dirty="0">
              <a:latin typeface="Calibri" panose="020F0502020204030204" pitchFamily="34" charset="0"/>
              <a:ea typeface="Lucida Sans"/>
              <a:cs typeface="Lucida Sans"/>
              <a:sym typeface="Lucida Sans"/>
            </a:endParaRPr>
          </a:p>
          <a:p>
            <a:pPr lvl="0">
              <a:spcBef>
                <a:spcPts val="0"/>
              </a:spcBef>
              <a:buNone/>
            </a:pPr>
            <a:endParaRPr sz="1800" dirty="0">
              <a:latin typeface="Calibri" panose="020F0502020204030204" pitchFamily="34" charset="0"/>
              <a:ea typeface="Lucida Sans"/>
              <a:cs typeface="Lucida Sans"/>
              <a:sym typeface="Lucida Sans"/>
            </a:endParaRPr>
          </a:p>
          <a:p>
            <a:pPr lvl="0">
              <a:spcBef>
                <a:spcPts val="0"/>
              </a:spcBef>
              <a:buNone/>
            </a:pPr>
            <a:r>
              <a:rPr lang="en-US" sz="1800" dirty="0" err="1">
                <a:latin typeface="Calibri" panose="020F0502020204030204" pitchFamily="34" charset="0"/>
                <a:ea typeface="Lucida Sans"/>
                <a:cs typeface="Lucida Sans"/>
                <a:sym typeface="Lucida Sans"/>
              </a:rPr>
              <a:t>spiderling</a:t>
            </a:r>
            <a:r>
              <a:rPr lang="en-US" sz="1800" dirty="0">
                <a:latin typeface="Calibri" panose="020F0502020204030204" pitchFamily="34" charset="0"/>
                <a:ea typeface="Lucida Sans"/>
                <a:cs typeface="Lucida Sans"/>
                <a:sym typeface="Lucida Sans"/>
              </a:rPr>
              <a:t>: baby spider</a:t>
            </a:r>
          </a:p>
          <a:p>
            <a:pPr lvl="0">
              <a:spcBef>
                <a:spcPts val="0"/>
              </a:spcBef>
              <a:buNone/>
            </a:pPr>
            <a:endParaRPr sz="1800" dirty="0">
              <a:latin typeface="Calibri" panose="020F0502020204030204" pitchFamily="34" charset="0"/>
              <a:ea typeface="Lucida Sans"/>
              <a:cs typeface="Lucida Sans"/>
              <a:sym typeface="Lucida Sans"/>
            </a:endParaRPr>
          </a:p>
          <a:p>
            <a:pPr lvl="0">
              <a:spcBef>
                <a:spcPts val="0"/>
              </a:spcBef>
              <a:buNone/>
            </a:pPr>
            <a:endParaRPr sz="1800" dirty="0">
              <a:latin typeface="Calibri" panose="020F0502020204030204" pitchFamily="34" charset="0"/>
              <a:ea typeface="Lucida Sans"/>
              <a:cs typeface="Lucida Sans"/>
              <a:sym typeface="Lucida Sans"/>
            </a:endParaRPr>
          </a:p>
          <a:p>
            <a:pPr lvl="0">
              <a:spcBef>
                <a:spcPts val="0"/>
              </a:spcBef>
              <a:buNone/>
            </a:pPr>
            <a:r>
              <a:rPr lang="en-US" sz="1800" dirty="0">
                <a:latin typeface="Calibri" panose="020F0502020204030204" pitchFamily="34" charset="0"/>
                <a:ea typeface="Lucida Sans"/>
                <a:cs typeface="Lucida Sans"/>
                <a:sym typeface="Lucida Sans"/>
              </a:rPr>
              <a:t>weave: to spin threads together</a:t>
            </a:r>
          </a:p>
        </p:txBody>
      </p:sp>
      <p:pic>
        <p:nvPicPr>
          <p:cNvPr id="837" name="Shape 837"/>
          <p:cNvPicPr preferRelativeResize="0"/>
          <p:nvPr/>
        </p:nvPicPr>
        <p:blipFill>
          <a:blip r:embed="rId3">
            <a:alphaModFix/>
          </a:blip>
          <a:stretch>
            <a:fillRect/>
          </a:stretch>
        </p:blipFill>
        <p:spPr>
          <a:xfrm>
            <a:off x="2047875" y="2878091"/>
            <a:ext cx="609750" cy="601650"/>
          </a:xfrm>
          <a:prstGeom prst="rect">
            <a:avLst/>
          </a:prstGeom>
          <a:noFill/>
          <a:ln>
            <a:noFill/>
          </a:ln>
        </p:spPr>
      </p:pic>
      <p:pic>
        <p:nvPicPr>
          <p:cNvPr id="838" name="Shape 838"/>
          <p:cNvPicPr preferRelativeResize="0"/>
          <p:nvPr/>
        </p:nvPicPr>
        <p:blipFill>
          <a:blip r:embed="rId4">
            <a:alphaModFix/>
          </a:blip>
          <a:stretch>
            <a:fillRect/>
          </a:stretch>
        </p:blipFill>
        <p:spPr>
          <a:xfrm>
            <a:off x="1332423" y="3814448"/>
            <a:ext cx="1171325" cy="759899"/>
          </a:xfrm>
          <a:prstGeom prst="rect">
            <a:avLst/>
          </a:prstGeom>
          <a:noFill/>
          <a:ln>
            <a:noFill/>
          </a:ln>
        </p:spPr>
      </p:pic>
      <p:sp>
        <p:nvSpPr>
          <p:cNvPr id="839" name="Shape 839"/>
          <p:cNvSpPr/>
          <p:nvPr/>
        </p:nvSpPr>
        <p:spPr>
          <a:xfrm rot="-1547665">
            <a:off x="2266140" y="3822713"/>
            <a:ext cx="638410" cy="229575"/>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latin typeface="Calibri" panose="020F0502020204030204" pitchFamily="34" charset="0"/>
            </a:endParaRPr>
          </a:p>
        </p:txBody>
      </p:sp>
      <p:pic>
        <p:nvPicPr>
          <p:cNvPr id="840" name="Shape 840"/>
          <p:cNvPicPr preferRelativeResize="0"/>
          <p:nvPr/>
        </p:nvPicPr>
        <p:blipFill>
          <a:blip r:embed="rId5">
            <a:alphaModFix/>
          </a:blip>
          <a:stretch>
            <a:fillRect/>
          </a:stretch>
        </p:blipFill>
        <p:spPr>
          <a:xfrm>
            <a:off x="3375775" y="4574342"/>
            <a:ext cx="674700" cy="579907"/>
          </a:xfrm>
          <a:prstGeom prst="rect">
            <a:avLst/>
          </a:prstGeom>
          <a:noFill/>
          <a:ln>
            <a:noFill/>
          </a:ln>
        </p:spPr>
      </p:pic>
      <p:pic>
        <p:nvPicPr>
          <p:cNvPr id="841" name="Shape 841"/>
          <p:cNvPicPr preferRelativeResize="0"/>
          <p:nvPr/>
        </p:nvPicPr>
        <p:blipFill>
          <a:blip r:embed="rId6">
            <a:alphaModFix/>
          </a:blip>
          <a:stretch>
            <a:fillRect/>
          </a:stretch>
        </p:blipFill>
        <p:spPr>
          <a:xfrm>
            <a:off x="1688752" y="5825000"/>
            <a:ext cx="674700" cy="505376"/>
          </a:xfrm>
          <a:prstGeom prst="rect">
            <a:avLst/>
          </a:prstGeom>
          <a:noFill/>
          <a:ln>
            <a:noFill/>
          </a:ln>
        </p:spPr>
      </p:pic>
      <p:pic>
        <p:nvPicPr>
          <p:cNvPr id="842" name="Shape 842"/>
          <p:cNvPicPr preferRelativeResize="0"/>
          <p:nvPr/>
        </p:nvPicPr>
        <p:blipFill>
          <a:blip r:embed="rId7">
            <a:alphaModFix/>
          </a:blip>
          <a:stretch>
            <a:fillRect/>
          </a:stretch>
        </p:blipFill>
        <p:spPr>
          <a:xfrm>
            <a:off x="7189146" y="2459620"/>
            <a:ext cx="1457953" cy="1438599"/>
          </a:xfrm>
          <a:prstGeom prst="rect">
            <a:avLst/>
          </a:prstGeom>
          <a:noFill/>
          <a:ln>
            <a:noFill/>
          </a:ln>
        </p:spPr>
      </p:pic>
      <p:pic>
        <p:nvPicPr>
          <p:cNvPr id="843" name="Shape 843"/>
          <p:cNvPicPr preferRelativeResize="0"/>
          <p:nvPr/>
        </p:nvPicPr>
        <p:blipFill>
          <a:blip r:embed="rId8">
            <a:alphaModFix/>
          </a:blip>
          <a:stretch>
            <a:fillRect/>
          </a:stretch>
        </p:blipFill>
        <p:spPr>
          <a:xfrm>
            <a:off x="5950625" y="4021424"/>
            <a:ext cx="1878500" cy="2308950"/>
          </a:xfrm>
          <a:prstGeom prst="rect">
            <a:avLst/>
          </a:prstGeom>
          <a:noFill/>
          <a:ln>
            <a:noFill/>
          </a:ln>
        </p:spPr>
      </p:pic>
      <p:sp>
        <p:nvSpPr>
          <p:cNvPr id="844" name="Shape 844"/>
          <p:cNvSpPr/>
          <p:nvPr/>
        </p:nvSpPr>
        <p:spPr>
          <a:xfrm>
            <a:off x="7847265" y="5130510"/>
            <a:ext cx="638400" cy="229500"/>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latin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Shape 849"/>
          <p:cNvSpPr txBox="1">
            <a:spLocks noGrp="1"/>
          </p:cNvSpPr>
          <p:nvPr>
            <p:ph type="title"/>
          </p:nvPr>
        </p:nvSpPr>
        <p:spPr>
          <a:xfrm>
            <a:off x="304800" y="-30162"/>
            <a:ext cx="85725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95959"/>
              </a:buClr>
              <a:buSzPct val="25000"/>
              <a:buFont typeface="Allerta"/>
              <a:buNone/>
            </a:pPr>
            <a:r>
              <a:rPr lang="en-US" sz="2800" dirty="0">
                <a:ea typeface="Lucida Sans"/>
                <a:cs typeface="Lucida Sans"/>
                <a:sym typeface="Lucida Sans"/>
              </a:rPr>
              <a:t>During Initial Reading</a:t>
            </a:r>
          </a:p>
        </p:txBody>
      </p:sp>
      <p:graphicFrame>
        <p:nvGraphicFramePr>
          <p:cNvPr id="850" name="Shape 850"/>
          <p:cNvGraphicFramePr/>
          <p:nvPr/>
        </p:nvGraphicFramePr>
        <p:xfrm>
          <a:off x="373925" y="917925"/>
          <a:ext cx="8582200" cy="5480400"/>
        </p:xfrm>
        <a:graphic>
          <a:graphicData uri="http://schemas.openxmlformats.org/drawingml/2006/table">
            <a:tbl>
              <a:tblPr>
                <a:noFill/>
                <a:tableStyleId>{5AEBD121-F7FE-4D77-9755-2E61E3A77A49}</a:tableStyleId>
              </a:tblPr>
              <a:tblGrid>
                <a:gridCol w="4291100"/>
                <a:gridCol w="4291100"/>
              </a:tblGrid>
              <a:tr h="525500">
                <a:tc gridSpan="2">
                  <a:txBody>
                    <a:bodyPr/>
                    <a:lstStyle/>
                    <a:p>
                      <a:pPr lvl="0" algn="ctr" rtl="0">
                        <a:lnSpc>
                          <a:spcPct val="115000"/>
                        </a:lnSpc>
                        <a:spcBef>
                          <a:spcPts val="0"/>
                        </a:spcBef>
                        <a:buNone/>
                      </a:pPr>
                      <a:r>
                        <a:rPr lang="en-US" sz="1800" dirty="0">
                          <a:latin typeface="Calibri" panose="020F0502020204030204" pitchFamily="34" charset="0"/>
                          <a:ea typeface="Lucida Sans"/>
                          <a:cs typeface="Lucida Sans"/>
                          <a:sym typeface="Lucida Sans"/>
                        </a:rPr>
                        <a:t>Strategy: Uninterrupted Reading</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hMerge="1">
                  <a:txBody>
                    <a:bodyPr/>
                    <a:lstStyle/>
                    <a:p>
                      <a:endParaRPr lang="en-US"/>
                    </a:p>
                  </a:txBody>
                  <a:tcPr/>
                </a:tc>
              </a:tr>
              <a:tr h="525500">
                <a:tc>
                  <a:txBody>
                    <a:bodyPr/>
                    <a:lstStyle/>
                    <a:p>
                      <a:pPr lvl="0" algn="ctr" rtl="0">
                        <a:lnSpc>
                          <a:spcPct val="115000"/>
                        </a:lnSpc>
                        <a:spcBef>
                          <a:spcPts val="0"/>
                        </a:spcBef>
                        <a:buNone/>
                      </a:pPr>
                      <a:r>
                        <a:rPr lang="en-US" sz="1800" dirty="0">
                          <a:latin typeface="Calibri" panose="020F0502020204030204" pitchFamily="34" charset="0"/>
                          <a:ea typeface="Lucida Sans"/>
                          <a:cs typeface="Lucida Sans"/>
                          <a:sym typeface="Lucida Sans"/>
                        </a:rPr>
                        <a:t>Independent Reading</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sz="1800" dirty="0">
                          <a:latin typeface="Calibri" panose="020F0502020204030204" pitchFamily="34" charset="0"/>
                          <a:ea typeface="Lucida Sans"/>
                          <a:cs typeface="Lucida Sans"/>
                          <a:sym typeface="Lucida Sans"/>
                        </a:rPr>
                        <a:t>Read Aloud</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429400">
                <a:tc>
                  <a:txBody>
                    <a:bodyPr/>
                    <a:lstStyle/>
                    <a:p>
                      <a:pPr marL="457200" lvl="0" indent="-342900" rtl="0">
                        <a:spcBef>
                          <a:spcPts val="0"/>
                        </a:spcBef>
                        <a:buSzPct val="100000"/>
                        <a:buFont typeface="Lucida Sans"/>
                        <a:buChar char="●"/>
                      </a:pPr>
                      <a:r>
                        <a:rPr lang="en-US" sz="1800" dirty="0">
                          <a:latin typeface="Calibri" panose="020F0502020204030204" pitchFamily="34" charset="0"/>
                          <a:ea typeface="Lucida Sans"/>
                          <a:cs typeface="Lucida Sans"/>
                          <a:sym typeface="Lucida Sans"/>
                        </a:rPr>
                        <a:t>Record audio version of the text for students to read and follow along with</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lvl="0" indent="-342900" rtl="0">
                        <a:spcBef>
                          <a:spcPts val="0"/>
                        </a:spcBef>
                        <a:buSzPct val="100000"/>
                        <a:buFont typeface="Lucida Sans"/>
                        <a:buChar char="●"/>
                      </a:pPr>
                      <a:r>
                        <a:rPr lang="en-US" sz="1800" dirty="0">
                          <a:latin typeface="Calibri" panose="020F0502020204030204" pitchFamily="34" charset="0"/>
                          <a:ea typeface="Lucida Sans"/>
                          <a:cs typeface="Lucida Sans"/>
                          <a:sym typeface="Lucida Sans"/>
                        </a:rPr>
                        <a:t>Read entire text or selection through  (except for providing brief, necessary definitions)</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pic>
        <p:nvPicPr>
          <p:cNvPr id="851" name="Shape 851" descr="Screen Shot 2017-01-26 at 11.41.26 AM.png"/>
          <p:cNvPicPr preferRelativeResize="0"/>
          <p:nvPr/>
        </p:nvPicPr>
        <p:blipFill>
          <a:blip r:embed="rId3">
            <a:alphaModFix/>
          </a:blip>
          <a:stretch>
            <a:fillRect/>
          </a:stretch>
        </p:blipFill>
        <p:spPr>
          <a:xfrm>
            <a:off x="701049" y="3227274"/>
            <a:ext cx="3600149" cy="29281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Shape 856"/>
          <p:cNvSpPr txBox="1">
            <a:spLocks noGrp="1"/>
          </p:cNvSpPr>
          <p:nvPr>
            <p:ph type="title"/>
          </p:nvPr>
        </p:nvSpPr>
        <p:spPr>
          <a:xfrm>
            <a:off x="304800" y="-30162"/>
            <a:ext cx="85725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95959"/>
              </a:buClr>
              <a:buSzPct val="25000"/>
              <a:buFont typeface="Allerta"/>
              <a:buNone/>
            </a:pPr>
            <a:r>
              <a:rPr lang="en-US" sz="2800" dirty="0">
                <a:ea typeface="Lucida Sans"/>
                <a:cs typeface="Lucida Sans"/>
                <a:sym typeface="Lucida Sans"/>
              </a:rPr>
              <a:t>During Initial Reading</a:t>
            </a:r>
          </a:p>
        </p:txBody>
      </p:sp>
      <p:graphicFrame>
        <p:nvGraphicFramePr>
          <p:cNvPr id="857" name="Shape 857"/>
          <p:cNvGraphicFramePr/>
          <p:nvPr/>
        </p:nvGraphicFramePr>
        <p:xfrm>
          <a:off x="194575" y="917925"/>
          <a:ext cx="8761550" cy="5244776"/>
        </p:xfrm>
        <a:graphic>
          <a:graphicData uri="http://schemas.openxmlformats.org/drawingml/2006/table">
            <a:tbl>
              <a:tblPr>
                <a:noFill/>
                <a:tableStyleId>{5AEBD121-F7FE-4D77-9755-2E61E3A77A49}</a:tableStyleId>
              </a:tblPr>
              <a:tblGrid>
                <a:gridCol w="4380775"/>
                <a:gridCol w="4380775"/>
              </a:tblGrid>
              <a:tr h="525500">
                <a:tc gridSpan="2">
                  <a:txBody>
                    <a:bodyPr/>
                    <a:lstStyle/>
                    <a:p>
                      <a:pPr lvl="0" algn="l" rtl="0">
                        <a:lnSpc>
                          <a:spcPct val="115000"/>
                        </a:lnSpc>
                        <a:spcBef>
                          <a:spcPts val="0"/>
                        </a:spcBef>
                        <a:buNone/>
                      </a:pPr>
                      <a:r>
                        <a:rPr lang="en-US" sz="1800" dirty="0">
                          <a:latin typeface="Calibri" panose="020F0502020204030204" pitchFamily="34" charset="0"/>
                          <a:ea typeface="Lucida Sans"/>
                          <a:cs typeface="Lucida Sans"/>
                          <a:sym typeface="Lucida Sans"/>
                        </a:rPr>
                        <a:t>Strategy: Allow students time to discuss or write about the text following the first read.</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hMerge="1">
                  <a:txBody>
                    <a:bodyPr/>
                    <a:lstStyle/>
                    <a:p>
                      <a:endParaRPr lang="en-US"/>
                    </a:p>
                  </a:txBody>
                  <a:tcPr/>
                </a:tc>
              </a:tr>
              <a:tr h="398875">
                <a:tc>
                  <a:txBody>
                    <a:bodyPr/>
                    <a:lstStyle/>
                    <a:p>
                      <a:pPr lvl="0" algn="ctr" rtl="0">
                        <a:lnSpc>
                          <a:spcPct val="115000"/>
                        </a:lnSpc>
                        <a:spcBef>
                          <a:spcPts val="0"/>
                        </a:spcBef>
                        <a:buNone/>
                      </a:pPr>
                      <a:r>
                        <a:rPr lang="en-US" sz="1800" dirty="0">
                          <a:latin typeface="Calibri" panose="020F0502020204030204" pitchFamily="34" charset="0"/>
                          <a:ea typeface="Lucida Sans"/>
                          <a:cs typeface="Lucida Sans"/>
                          <a:sym typeface="Lucida Sans"/>
                        </a:rPr>
                        <a:t>Independent Reading</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sz="1800" dirty="0">
                          <a:latin typeface="Calibri" panose="020F0502020204030204" pitchFamily="34" charset="0"/>
                          <a:ea typeface="Lucida Sans"/>
                          <a:cs typeface="Lucida Sans"/>
                          <a:sym typeface="Lucida Sans"/>
                        </a:rPr>
                        <a:t>Read Aloud</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239500">
                <a:tc>
                  <a:txBody>
                    <a:bodyPr/>
                    <a:lstStyle/>
                    <a:p>
                      <a:pPr marL="457200" lvl="0" indent="-342900" rtl="0">
                        <a:spcBef>
                          <a:spcPts val="0"/>
                        </a:spcBef>
                        <a:buSzPct val="100000"/>
                        <a:buFont typeface="Lucida Sans"/>
                        <a:buChar char="●"/>
                      </a:pPr>
                      <a:r>
                        <a:rPr lang="en-US" sz="1800" dirty="0">
                          <a:latin typeface="Calibri" panose="020F0502020204030204" pitchFamily="34" charset="0"/>
                          <a:ea typeface="Lucida Sans"/>
                          <a:cs typeface="Lucida Sans"/>
                          <a:sym typeface="Lucida Sans"/>
                        </a:rPr>
                        <a:t>Partner Talk: discussion cards</a:t>
                      </a:r>
                    </a:p>
                    <a:p>
                      <a:pPr lvl="0" rtl="0">
                        <a:spcBef>
                          <a:spcPts val="0"/>
                        </a:spcBef>
                        <a:buNone/>
                      </a:pPr>
                      <a:endParaRPr sz="1800" dirty="0">
                        <a:latin typeface="Calibri" panose="020F0502020204030204" pitchFamily="34" charset="0"/>
                        <a:ea typeface="Lucida Sans"/>
                        <a:cs typeface="Lucida Sans"/>
                        <a:sym typeface="Lucida Sans"/>
                      </a:endParaRPr>
                    </a:p>
                    <a:p>
                      <a:pPr lvl="0" rtl="0">
                        <a:spcBef>
                          <a:spcPts val="0"/>
                        </a:spcBef>
                        <a:buNone/>
                      </a:pPr>
                      <a:endParaRPr sz="1800" dirty="0">
                        <a:latin typeface="Calibri" panose="020F0502020204030204" pitchFamily="34" charset="0"/>
                        <a:ea typeface="Lucida Sans"/>
                        <a:cs typeface="Lucida Sans"/>
                        <a:sym typeface="Lucida Sans"/>
                      </a:endParaRPr>
                    </a:p>
                    <a:p>
                      <a:pPr marL="457200" lvl="0" indent="-342900" rtl="0">
                        <a:spcBef>
                          <a:spcPts val="0"/>
                        </a:spcBef>
                        <a:buSzPct val="100000"/>
                        <a:buFont typeface="Lucida Sans"/>
                        <a:buChar char="●"/>
                      </a:pPr>
                      <a:r>
                        <a:rPr lang="en-US" sz="1800" dirty="0">
                          <a:latin typeface="Calibri" panose="020F0502020204030204" pitchFamily="34" charset="0"/>
                          <a:ea typeface="Lucida Sans"/>
                          <a:cs typeface="Lucida Sans"/>
                          <a:sym typeface="Lucida Sans"/>
                        </a:rPr>
                        <a:t>Reader Response Journal</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lvl="0" indent="-342900" rtl="0">
                        <a:spcBef>
                          <a:spcPts val="0"/>
                        </a:spcBef>
                        <a:buSzPct val="100000"/>
                        <a:buFont typeface="Lucida Sans"/>
                        <a:buChar char="●"/>
                      </a:pPr>
                      <a:r>
                        <a:rPr lang="en-US" sz="1800" dirty="0">
                          <a:latin typeface="Calibri" panose="020F0502020204030204" pitchFamily="34" charset="0"/>
                          <a:ea typeface="Lucida Sans"/>
                          <a:cs typeface="Lucida Sans"/>
                          <a:sym typeface="Lucida Sans"/>
                        </a:rPr>
                        <a:t>Discussion: </a:t>
                      </a:r>
                    </a:p>
                    <a:p>
                      <a:pPr marL="914400" lvl="1" indent="-342900" rtl="0">
                        <a:spcBef>
                          <a:spcPts val="0"/>
                        </a:spcBef>
                        <a:buSzPct val="100000"/>
                        <a:buFont typeface="Lucida Sans"/>
                        <a:buChar char="○"/>
                      </a:pPr>
                      <a:r>
                        <a:rPr lang="en-US" sz="1800" dirty="0">
                          <a:latin typeface="Calibri" panose="020F0502020204030204" pitchFamily="34" charset="0"/>
                          <a:ea typeface="Lucida Sans"/>
                          <a:cs typeface="Lucida Sans"/>
                          <a:sym typeface="Lucida Sans"/>
                        </a:rPr>
                        <a:t>Sentence starters/frames</a:t>
                      </a:r>
                    </a:p>
                    <a:p>
                      <a:pPr lvl="0">
                        <a:spcBef>
                          <a:spcPts val="0"/>
                        </a:spcBef>
                        <a:buNone/>
                      </a:pPr>
                      <a:r>
                        <a:rPr lang="en-US" dirty="0">
                          <a:latin typeface="Calibri" panose="020F0502020204030204" pitchFamily="34" charset="0"/>
                          <a:ea typeface="Lucida Sans"/>
                          <a:cs typeface="Lucida Sans"/>
                          <a:sym typeface="Lucida Sans"/>
                        </a:rPr>
                        <a:t>“I heard ___________”</a:t>
                      </a:r>
                    </a:p>
                    <a:p>
                      <a:pPr lvl="0">
                        <a:spcBef>
                          <a:spcPts val="0"/>
                        </a:spcBef>
                        <a:buNone/>
                      </a:pPr>
                      <a:endParaRPr dirty="0">
                        <a:latin typeface="Calibri" panose="020F0502020204030204" pitchFamily="34" charset="0"/>
                        <a:ea typeface="Lucida Sans"/>
                        <a:cs typeface="Lucida Sans"/>
                        <a:sym typeface="Lucida Sans"/>
                      </a:endParaRPr>
                    </a:p>
                    <a:p>
                      <a:pPr lvl="0">
                        <a:spcBef>
                          <a:spcPts val="0"/>
                        </a:spcBef>
                        <a:buNone/>
                      </a:pPr>
                      <a:r>
                        <a:rPr lang="en-US" dirty="0">
                          <a:latin typeface="Calibri" panose="020F0502020204030204" pitchFamily="34" charset="0"/>
                          <a:ea typeface="Lucida Sans"/>
                          <a:cs typeface="Lucida Sans"/>
                          <a:sym typeface="Lucida Sans"/>
                        </a:rPr>
                        <a:t>“Spiders are interesting animals because_____”</a:t>
                      </a:r>
                    </a:p>
                    <a:p>
                      <a:pPr lvl="0">
                        <a:spcBef>
                          <a:spcPts val="0"/>
                        </a:spcBef>
                        <a:buNone/>
                      </a:pPr>
                      <a:r>
                        <a:rPr lang="en-US" dirty="0">
                          <a:latin typeface="Calibri" panose="020F0502020204030204" pitchFamily="34" charset="0"/>
                          <a:ea typeface="Lucida Sans"/>
                          <a:cs typeface="Lucida Sans"/>
                          <a:sym typeface="Lucida Sans"/>
                        </a:rPr>
                        <a:t>“Spiders are interesting animals but ______”</a:t>
                      </a:r>
                    </a:p>
                    <a:p>
                      <a:pPr lvl="0" rtl="0">
                        <a:spcBef>
                          <a:spcPts val="0"/>
                        </a:spcBef>
                        <a:buNone/>
                      </a:pPr>
                      <a:r>
                        <a:rPr lang="en-US" dirty="0">
                          <a:latin typeface="Calibri" panose="020F0502020204030204" pitchFamily="34" charset="0"/>
                          <a:ea typeface="Lucida Sans"/>
                          <a:cs typeface="Lucida Sans"/>
                          <a:sym typeface="Lucida Sans"/>
                        </a:rPr>
                        <a:t>“Spiders are interesting animals so ______”</a:t>
                      </a:r>
                    </a:p>
                    <a:p>
                      <a:pPr marL="457200" lvl="0" indent="-342900" rtl="0">
                        <a:spcBef>
                          <a:spcPts val="0"/>
                        </a:spcBef>
                        <a:buSzPct val="100000"/>
                        <a:buFont typeface="Lucida Sans"/>
                        <a:buChar char="●"/>
                      </a:pPr>
                      <a:r>
                        <a:rPr lang="en-US" sz="1800" dirty="0">
                          <a:latin typeface="Calibri" panose="020F0502020204030204" pitchFamily="34" charset="0"/>
                          <a:ea typeface="Lucida Sans"/>
                          <a:cs typeface="Lucida Sans"/>
                          <a:sym typeface="Lucida Sans"/>
                        </a:rPr>
                        <a:t>Reflection</a:t>
                      </a:r>
                    </a:p>
                    <a:p>
                      <a:pPr lvl="0" rtl="0">
                        <a:spcBef>
                          <a:spcPts val="0"/>
                        </a:spcBef>
                        <a:buNone/>
                      </a:pPr>
                      <a:endParaRPr sz="1800" dirty="0">
                        <a:latin typeface="Calibri" panose="020F0502020204030204" pitchFamily="34" charset="0"/>
                        <a:ea typeface="Lucida Sans"/>
                        <a:cs typeface="Lucida Sans"/>
                        <a:sym typeface="Lucida Sans"/>
                      </a:endParaRP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graphicFrame>
        <p:nvGraphicFramePr>
          <p:cNvPr id="858" name="Shape 858"/>
          <p:cNvGraphicFramePr/>
          <p:nvPr/>
        </p:nvGraphicFramePr>
        <p:xfrm>
          <a:off x="4866800" y="4245975"/>
          <a:ext cx="4010500" cy="2133600"/>
        </p:xfrm>
        <a:graphic>
          <a:graphicData uri="http://schemas.openxmlformats.org/drawingml/2006/table">
            <a:tbl>
              <a:tblPr>
                <a:noFill/>
                <a:tableStyleId>{09DC5FA3-5B7D-420C-BF6A-2F708FD2D1DF}</a:tableStyleId>
              </a:tblPr>
              <a:tblGrid>
                <a:gridCol w="1940400"/>
                <a:gridCol w="2070100"/>
              </a:tblGrid>
              <a:tr h="1066800">
                <a:tc>
                  <a:txBody>
                    <a:bodyPr/>
                    <a:lstStyle/>
                    <a:p>
                      <a:pPr lvl="0">
                        <a:spcBef>
                          <a:spcPts val="0"/>
                        </a:spcBef>
                        <a:buNone/>
                      </a:pPr>
                      <a:r>
                        <a:rPr lang="en-US" dirty="0">
                          <a:latin typeface="Calibri" panose="020F0502020204030204" pitchFamily="34" charset="0"/>
                        </a:rPr>
                        <a:t>Something interesting...</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r>
                        <a:rPr lang="en-US" dirty="0">
                          <a:latin typeface="Calibri" panose="020F0502020204030204" pitchFamily="34" charset="0"/>
                        </a:rPr>
                        <a:t>This made me want to learn more...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1066800">
                <a:tc>
                  <a:txBody>
                    <a:bodyPr/>
                    <a:lstStyle/>
                    <a:p>
                      <a:pPr lvl="0">
                        <a:spcBef>
                          <a:spcPts val="0"/>
                        </a:spcBef>
                        <a:buNone/>
                      </a:pPr>
                      <a:r>
                        <a:rPr lang="en-US" dirty="0">
                          <a:latin typeface="Calibri" panose="020F0502020204030204" pitchFamily="34" charset="0"/>
                        </a:rPr>
                        <a:t>Something new I learned...</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r>
                        <a:rPr lang="en-US" dirty="0">
                          <a:latin typeface="Calibri" panose="020F0502020204030204" pitchFamily="34" charset="0"/>
                        </a:rPr>
                        <a:t>I’m confused about...</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pic>
        <p:nvPicPr>
          <p:cNvPr id="859" name="Shape 859"/>
          <p:cNvPicPr preferRelativeResize="0"/>
          <p:nvPr/>
        </p:nvPicPr>
        <p:blipFill>
          <a:blip r:embed="rId3">
            <a:alphaModFix/>
          </a:blip>
          <a:stretch>
            <a:fillRect/>
          </a:stretch>
        </p:blipFill>
        <p:spPr>
          <a:xfrm>
            <a:off x="6192815" y="4336400"/>
            <a:ext cx="544674" cy="536924"/>
          </a:xfrm>
          <a:prstGeom prst="rect">
            <a:avLst/>
          </a:prstGeom>
          <a:noFill/>
          <a:ln>
            <a:noFill/>
          </a:ln>
        </p:spPr>
      </p:pic>
      <p:pic>
        <p:nvPicPr>
          <p:cNvPr id="860" name="Shape 860"/>
          <p:cNvPicPr preferRelativeResize="0"/>
          <p:nvPr/>
        </p:nvPicPr>
        <p:blipFill>
          <a:blip r:embed="rId4">
            <a:alphaModFix/>
          </a:blip>
          <a:stretch>
            <a:fillRect/>
          </a:stretch>
        </p:blipFill>
        <p:spPr>
          <a:xfrm>
            <a:off x="8060799" y="4717350"/>
            <a:ext cx="647700" cy="536924"/>
          </a:xfrm>
          <a:prstGeom prst="rect">
            <a:avLst/>
          </a:prstGeom>
          <a:noFill/>
          <a:ln>
            <a:noFill/>
          </a:ln>
        </p:spPr>
      </p:pic>
      <p:pic>
        <p:nvPicPr>
          <p:cNvPr id="861" name="Shape 861"/>
          <p:cNvPicPr preferRelativeResize="0"/>
          <p:nvPr/>
        </p:nvPicPr>
        <p:blipFill>
          <a:blip r:embed="rId5">
            <a:alphaModFix/>
          </a:blip>
          <a:stretch>
            <a:fillRect/>
          </a:stretch>
        </p:blipFill>
        <p:spPr>
          <a:xfrm>
            <a:off x="6192821" y="5656621"/>
            <a:ext cx="544675" cy="544675"/>
          </a:xfrm>
          <a:prstGeom prst="rect">
            <a:avLst/>
          </a:prstGeom>
          <a:noFill/>
          <a:ln>
            <a:noFill/>
          </a:ln>
        </p:spPr>
      </p:pic>
      <p:pic>
        <p:nvPicPr>
          <p:cNvPr id="862" name="Shape 862"/>
          <p:cNvPicPr preferRelativeResize="0"/>
          <p:nvPr/>
        </p:nvPicPr>
        <p:blipFill>
          <a:blip r:embed="rId6">
            <a:alphaModFix/>
          </a:blip>
          <a:stretch>
            <a:fillRect/>
          </a:stretch>
        </p:blipFill>
        <p:spPr>
          <a:xfrm>
            <a:off x="8430400" y="5522525"/>
            <a:ext cx="278100" cy="6787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Shape 867"/>
          <p:cNvSpPr txBox="1">
            <a:spLocks noGrp="1"/>
          </p:cNvSpPr>
          <p:nvPr>
            <p:ph type="title"/>
          </p:nvPr>
        </p:nvSpPr>
        <p:spPr>
          <a:xfrm>
            <a:off x="114900" y="-12"/>
            <a:ext cx="85725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95959"/>
              </a:buClr>
              <a:buSzPct val="25000"/>
              <a:buFont typeface="Allerta"/>
              <a:buNone/>
            </a:pPr>
            <a:r>
              <a:rPr lang="en-US" sz="2800" dirty="0">
                <a:ea typeface="Lucida Sans"/>
                <a:cs typeface="Lucida Sans"/>
                <a:sym typeface="Lucida Sans"/>
              </a:rPr>
              <a:t>During Subsequent Readings</a:t>
            </a:r>
          </a:p>
        </p:txBody>
      </p:sp>
      <p:graphicFrame>
        <p:nvGraphicFramePr>
          <p:cNvPr id="868" name="Shape 868"/>
          <p:cNvGraphicFramePr/>
          <p:nvPr/>
        </p:nvGraphicFramePr>
        <p:xfrm>
          <a:off x="262450" y="885425"/>
          <a:ext cx="8582200" cy="5434676"/>
        </p:xfrm>
        <a:graphic>
          <a:graphicData uri="http://schemas.openxmlformats.org/drawingml/2006/table">
            <a:tbl>
              <a:tblPr>
                <a:noFill/>
                <a:tableStyleId>{5AEBD121-F7FE-4D77-9755-2E61E3A77A49}</a:tableStyleId>
              </a:tblPr>
              <a:tblGrid>
                <a:gridCol w="4291100"/>
                <a:gridCol w="4291100"/>
              </a:tblGrid>
              <a:tr h="525500">
                <a:tc gridSpan="2">
                  <a:txBody>
                    <a:bodyPr/>
                    <a:lstStyle/>
                    <a:p>
                      <a:pPr lvl="0" algn="ctr" rtl="0">
                        <a:lnSpc>
                          <a:spcPct val="115000"/>
                        </a:lnSpc>
                        <a:spcBef>
                          <a:spcPts val="0"/>
                        </a:spcBef>
                        <a:buNone/>
                      </a:pPr>
                      <a:r>
                        <a:rPr lang="en-US" sz="1800" dirty="0">
                          <a:latin typeface="Calibri" panose="020F0502020204030204" pitchFamily="34" charset="0"/>
                          <a:ea typeface="Lucida Sans"/>
                          <a:cs typeface="Lucida Sans"/>
                          <a:sym typeface="Lucida Sans"/>
                        </a:rPr>
                        <a:t>Strategy: Chunk the text: Focus on one section.</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hMerge="1">
                  <a:txBody>
                    <a:bodyPr/>
                    <a:lstStyle/>
                    <a:p>
                      <a:endParaRPr lang="en-US"/>
                    </a:p>
                  </a:txBody>
                  <a:tcPr/>
                </a:tc>
              </a:tr>
              <a:tr h="377775">
                <a:tc>
                  <a:txBody>
                    <a:bodyPr/>
                    <a:lstStyle/>
                    <a:p>
                      <a:pPr lvl="0" algn="ctr" rtl="0">
                        <a:lnSpc>
                          <a:spcPct val="115000"/>
                        </a:lnSpc>
                        <a:spcBef>
                          <a:spcPts val="0"/>
                        </a:spcBef>
                        <a:buNone/>
                      </a:pPr>
                      <a:r>
                        <a:rPr lang="en-US" sz="1800" dirty="0">
                          <a:latin typeface="Calibri" panose="020F0502020204030204" pitchFamily="34" charset="0"/>
                          <a:ea typeface="Lucida Sans"/>
                          <a:cs typeface="Lucida Sans"/>
                          <a:sym typeface="Lucida Sans"/>
                        </a:rPr>
                        <a:t>Independent Reading</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sz="1800" dirty="0">
                          <a:latin typeface="Calibri" panose="020F0502020204030204" pitchFamily="34" charset="0"/>
                          <a:ea typeface="Lucida Sans"/>
                          <a:cs typeface="Lucida Sans"/>
                          <a:sym typeface="Lucida Sans"/>
                        </a:rPr>
                        <a:t>Read Aloud</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429400">
                <a:tc>
                  <a:txBody>
                    <a:bodyPr/>
                    <a:lstStyle/>
                    <a:p>
                      <a:pPr marL="457200" lvl="0" indent="-342900" rtl="0">
                        <a:spcBef>
                          <a:spcPts val="0"/>
                        </a:spcBef>
                        <a:buSzPct val="100000"/>
                        <a:buFont typeface="Lucida Sans"/>
                        <a:buChar char="●"/>
                      </a:pPr>
                      <a:r>
                        <a:rPr lang="en-US" sz="1800" dirty="0">
                          <a:latin typeface="Calibri" panose="020F0502020204030204" pitchFamily="34" charset="0"/>
                          <a:ea typeface="Lucida Sans"/>
                          <a:cs typeface="Lucida Sans"/>
                          <a:sym typeface="Lucida Sans"/>
                        </a:rPr>
                        <a:t>Close Read with text-dependent questions</a:t>
                      </a:r>
                    </a:p>
                    <a:p>
                      <a:pPr lvl="0" rtl="0">
                        <a:spcBef>
                          <a:spcPts val="0"/>
                        </a:spcBef>
                        <a:buNone/>
                      </a:pPr>
                      <a:endParaRPr sz="1800" dirty="0">
                        <a:latin typeface="Calibri" panose="020F0502020204030204" pitchFamily="34" charset="0"/>
                        <a:ea typeface="Lucida Sans"/>
                        <a:cs typeface="Lucida Sans"/>
                        <a:sym typeface="Lucida Sans"/>
                      </a:endParaRPr>
                    </a:p>
                    <a:p>
                      <a:pPr lvl="0">
                        <a:spcBef>
                          <a:spcPts val="0"/>
                        </a:spcBef>
                        <a:buNone/>
                      </a:pPr>
                      <a:endParaRPr sz="1800" dirty="0">
                        <a:latin typeface="Calibri" panose="020F0502020204030204" pitchFamily="34" charset="0"/>
                        <a:ea typeface="Lucida Sans"/>
                        <a:cs typeface="Lucida Sans"/>
                        <a:sym typeface="Lucida Sans"/>
                      </a:endParaRPr>
                    </a:p>
                    <a:p>
                      <a:pPr lvl="0">
                        <a:spcBef>
                          <a:spcPts val="0"/>
                        </a:spcBef>
                        <a:buNone/>
                      </a:pPr>
                      <a:endParaRPr sz="1800" dirty="0">
                        <a:latin typeface="Calibri" panose="020F0502020204030204" pitchFamily="34" charset="0"/>
                        <a:ea typeface="Lucida Sans"/>
                        <a:cs typeface="Lucida Sans"/>
                        <a:sym typeface="Lucida Sans"/>
                      </a:endParaRPr>
                    </a:p>
                    <a:p>
                      <a:pPr lvl="0">
                        <a:spcBef>
                          <a:spcPts val="0"/>
                        </a:spcBef>
                        <a:buNone/>
                      </a:pPr>
                      <a:endParaRPr sz="1800" dirty="0">
                        <a:latin typeface="Calibri" panose="020F0502020204030204" pitchFamily="34" charset="0"/>
                        <a:ea typeface="Lucida Sans"/>
                        <a:cs typeface="Lucida Sans"/>
                        <a:sym typeface="Lucida Sans"/>
                      </a:endParaRPr>
                    </a:p>
                    <a:p>
                      <a:pPr lvl="0">
                        <a:spcBef>
                          <a:spcPts val="0"/>
                        </a:spcBef>
                        <a:buNone/>
                      </a:pPr>
                      <a:endParaRPr sz="1800" dirty="0">
                        <a:latin typeface="Calibri" panose="020F0502020204030204" pitchFamily="34" charset="0"/>
                        <a:ea typeface="Lucida Sans"/>
                        <a:cs typeface="Lucida Sans"/>
                        <a:sym typeface="Lucida Sans"/>
                      </a:endParaRPr>
                    </a:p>
                    <a:p>
                      <a:pPr lvl="0" rtl="0">
                        <a:spcBef>
                          <a:spcPts val="0"/>
                        </a:spcBef>
                        <a:buNone/>
                      </a:pPr>
                      <a:endParaRPr sz="1800" dirty="0">
                        <a:latin typeface="Calibri" panose="020F0502020204030204" pitchFamily="34" charset="0"/>
                        <a:ea typeface="Lucida Sans"/>
                        <a:cs typeface="Lucida Sans"/>
                        <a:sym typeface="Lucida Sans"/>
                      </a:endParaRPr>
                    </a:p>
                    <a:p>
                      <a:pPr marR="0" lvl="0" algn="l" rtl="0">
                        <a:lnSpc>
                          <a:spcPct val="100000"/>
                        </a:lnSpc>
                        <a:spcBef>
                          <a:spcPts val="0"/>
                        </a:spcBef>
                        <a:spcAft>
                          <a:spcPts val="0"/>
                        </a:spcAft>
                        <a:buNone/>
                      </a:pPr>
                      <a:endParaRPr sz="1800" dirty="0">
                        <a:latin typeface="Calibri" panose="020F0502020204030204" pitchFamily="34" charset="0"/>
                        <a:ea typeface="Lucida Sans"/>
                        <a:cs typeface="Lucida Sans"/>
                        <a:sym typeface="Lucida Sans"/>
                      </a:endParaRP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lvl="0" indent="-342900" rtl="0">
                        <a:spcBef>
                          <a:spcPts val="0"/>
                        </a:spcBef>
                        <a:buSzPct val="100000"/>
                        <a:buFont typeface="Lucida Sans"/>
                        <a:buChar char="●"/>
                      </a:pPr>
                      <a:r>
                        <a:rPr lang="en-US" sz="1800" dirty="0">
                          <a:latin typeface="Calibri" panose="020F0502020204030204" pitchFamily="34" charset="0"/>
                          <a:ea typeface="Lucida Sans"/>
                          <a:cs typeface="Lucida Sans"/>
                          <a:sym typeface="Lucida Sans"/>
                        </a:rPr>
                        <a:t>Shared Close Read with text-dependent questions</a:t>
                      </a:r>
                    </a:p>
                    <a:p>
                      <a:pPr marL="914400" lvl="1" indent="-342900" rtl="0">
                        <a:spcBef>
                          <a:spcPts val="0"/>
                        </a:spcBef>
                        <a:buSzPct val="100000"/>
                        <a:buFont typeface="Lucida Sans"/>
                        <a:buChar char="○"/>
                      </a:pPr>
                      <a:r>
                        <a:rPr lang="en-US" sz="1800" dirty="0">
                          <a:latin typeface="Calibri" panose="020F0502020204030204" pitchFamily="34" charset="0"/>
                          <a:ea typeface="Lucida Sans"/>
                          <a:cs typeface="Lucida Sans"/>
                          <a:sym typeface="Lucida Sans"/>
                        </a:rPr>
                        <a:t>Anchor chart</a:t>
                      </a:r>
                    </a:p>
                    <a:p>
                      <a:pPr marL="914400" lvl="1" indent="-342900" rtl="0">
                        <a:spcBef>
                          <a:spcPts val="0"/>
                        </a:spcBef>
                        <a:buSzPct val="100000"/>
                        <a:buFont typeface="Lucida Sans"/>
                        <a:buChar char="○"/>
                      </a:pPr>
                      <a:r>
                        <a:rPr lang="en-US" sz="1800" dirty="0">
                          <a:latin typeface="Calibri" panose="020F0502020204030204" pitchFamily="34" charset="0"/>
                          <a:ea typeface="Lucida Sans"/>
                          <a:cs typeface="Lucida Sans"/>
                          <a:sym typeface="Lucida Sans"/>
                        </a:rPr>
                        <a:t>Student copies</a:t>
                      </a:r>
                    </a:p>
                    <a:p>
                      <a:pPr marL="457200" lvl="0" indent="0" rtl="0">
                        <a:spcBef>
                          <a:spcPts val="0"/>
                        </a:spcBef>
                        <a:buNone/>
                      </a:pPr>
                      <a:endParaRPr sz="1800" dirty="0">
                        <a:latin typeface="Calibri" panose="020F0502020204030204" pitchFamily="34" charset="0"/>
                        <a:ea typeface="Lucida Sans"/>
                        <a:cs typeface="Lucida Sans"/>
                        <a:sym typeface="Lucida Sans"/>
                      </a:endParaRP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pic>
        <p:nvPicPr>
          <p:cNvPr id="869" name="Shape 869" descr="Screen Shot 2017-01-26 at 12.09.58 PM.png"/>
          <p:cNvPicPr preferRelativeResize="0"/>
          <p:nvPr/>
        </p:nvPicPr>
        <p:blipFill>
          <a:blip r:embed="rId3">
            <a:alphaModFix/>
          </a:blip>
          <a:stretch>
            <a:fillRect/>
          </a:stretch>
        </p:blipFill>
        <p:spPr>
          <a:xfrm>
            <a:off x="2481900" y="2287175"/>
            <a:ext cx="1421875" cy="1255250"/>
          </a:xfrm>
          <a:prstGeom prst="rect">
            <a:avLst/>
          </a:prstGeom>
          <a:noFill/>
          <a:ln>
            <a:noFill/>
          </a:ln>
        </p:spPr>
      </p:pic>
      <p:sp>
        <p:nvSpPr>
          <p:cNvPr id="870" name="Shape 870"/>
          <p:cNvSpPr txBox="1"/>
          <p:nvPr/>
        </p:nvSpPr>
        <p:spPr>
          <a:xfrm>
            <a:off x="358725" y="3397350"/>
            <a:ext cx="4093800" cy="2827800"/>
          </a:xfrm>
          <a:prstGeom prst="rect">
            <a:avLst/>
          </a:prstGeom>
          <a:solidFill>
            <a:srgbClr val="EFEFEF"/>
          </a:solidFill>
          <a:ln>
            <a:noFill/>
          </a:ln>
        </p:spPr>
        <p:txBody>
          <a:bodyPr lIns="91425" tIns="91425" rIns="91425" bIns="91425" anchor="t" anchorCtr="0">
            <a:noAutofit/>
          </a:bodyPr>
          <a:lstStyle/>
          <a:p>
            <a:pPr marL="457200" lvl="0" indent="-330200" rtl="0">
              <a:spcBef>
                <a:spcPts val="0"/>
              </a:spcBef>
              <a:buClr>
                <a:schemeClr val="dk1"/>
              </a:buClr>
              <a:buSzPct val="100000"/>
              <a:buFont typeface="Lucida Sans"/>
              <a:buAutoNum type="arabicPeriod"/>
            </a:pPr>
            <a:r>
              <a:rPr lang="en-US" sz="1600" dirty="0">
                <a:solidFill>
                  <a:schemeClr val="dk1"/>
                </a:solidFill>
                <a:latin typeface="Calibri" panose="020F0502020204030204" pitchFamily="34" charset="0"/>
                <a:ea typeface="Lucida Sans"/>
                <a:cs typeface="Lucida Sans"/>
                <a:sym typeface="Lucida Sans"/>
              </a:rPr>
              <a:t>How many parts does a spider’s body have?</a:t>
            </a:r>
          </a:p>
          <a:p>
            <a:pPr marL="457200" lvl="0" indent="-330200" rtl="0">
              <a:spcBef>
                <a:spcPts val="0"/>
              </a:spcBef>
              <a:buClr>
                <a:schemeClr val="dk1"/>
              </a:buClr>
              <a:buSzPct val="100000"/>
              <a:buFont typeface="Lucida Sans"/>
              <a:buAutoNum type="arabicPeriod"/>
            </a:pPr>
            <a:r>
              <a:rPr lang="en-US" sz="1600" dirty="0">
                <a:solidFill>
                  <a:schemeClr val="dk1"/>
                </a:solidFill>
                <a:latin typeface="Calibri" panose="020F0502020204030204" pitchFamily="34" charset="0"/>
                <a:ea typeface="Lucida Sans"/>
                <a:cs typeface="Lucida Sans"/>
                <a:sym typeface="Lucida Sans"/>
              </a:rPr>
              <a:t>What are they?</a:t>
            </a:r>
          </a:p>
          <a:p>
            <a:pPr marL="457200" lvl="0" indent="-330200" rtl="0">
              <a:spcBef>
                <a:spcPts val="0"/>
              </a:spcBef>
              <a:buClr>
                <a:schemeClr val="dk1"/>
              </a:buClr>
              <a:buSzPct val="100000"/>
              <a:buFont typeface="Lucida Sans"/>
              <a:buAutoNum type="arabicPeriod"/>
            </a:pPr>
            <a:r>
              <a:rPr lang="en-US" sz="1600" dirty="0">
                <a:solidFill>
                  <a:schemeClr val="dk1"/>
                </a:solidFill>
                <a:latin typeface="Calibri" panose="020F0502020204030204" pitchFamily="34" charset="0"/>
                <a:ea typeface="Lucida Sans"/>
                <a:cs typeface="Lucida Sans"/>
                <a:sym typeface="Lucida Sans"/>
              </a:rPr>
              <a:t>How do you know?</a:t>
            </a:r>
          </a:p>
          <a:p>
            <a:pPr marL="457200" lvl="0" indent="-330200" rtl="0">
              <a:spcBef>
                <a:spcPts val="0"/>
              </a:spcBef>
              <a:buClr>
                <a:schemeClr val="dk1"/>
              </a:buClr>
              <a:buSzPct val="100000"/>
              <a:buFont typeface="Lucida Sans"/>
              <a:buAutoNum type="arabicPeriod"/>
            </a:pPr>
            <a:r>
              <a:rPr lang="en-US" sz="1600" dirty="0">
                <a:solidFill>
                  <a:schemeClr val="dk1"/>
                </a:solidFill>
                <a:latin typeface="Calibri" panose="020F0502020204030204" pitchFamily="34" charset="0"/>
                <a:ea typeface="Lucida Sans"/>
                <a:cs typeface="Lucida Sans"/>
                <a:sym typeface="Lucida Sans"/>
              </a:rPr>
              <a:t>Describe why the following parts are important for a spider:</a:t>
            </a:r>
          </a:p>
          <a:p>
            <a:pPr marL="914400" lvl="1" indent="-330200" rtl="0">
              <a:spcBef>
                <a:spcPts val="0"/>
              </a:spcBef>
              <a:buClr>
                <a:schemeClr val="dk1"/>
              </a:buClr>
              <a:buSzPct val="100000"/>
              <a:buFont typeface="Lucida Sans"/>
              <a:buAutoNum type="alphaLcPeriod"/>
            </a:pPr>
            <a:r>
              <a:rPr lang="en-US" sz="1600" dirty="0">
                <a:solidFill>
                  <a:schemeClr val="dk1"/>
                </a:solidFill>
                <a:latin typeface="Calibri" panose="020F0502020204030204" pitchFamily="34" charset="0"/>
                <a:ea typeface="Lucida Sans"/>
                <a:cs typeface="Lucida Sans"/>
                <a:sym typeface="Lucida Sans"/>
              </a:rPr>
              <a:t>spinnerets:</a:t>
            </a:r>
          </a:p>
          <a:p>
            <a:pPr marL="914400" lvl="1" indent="-330200" rtl="0">
              <a:spcBef>
                <a:spcPts val="0"/>
              </a:spcBef>
              <a:buClr>
                <a:schemeClr val="dk1"/>
              </a:buClr>
              <a:buSzPct val="100000"/>
              <a:buFont typeface="Lucida Sans"/>
              <a:buAutoNum type="alphaLcPeriod"/>
            </a:pPr>
            <a:r>
              <a:rPr lang="en-US" sz="1600" dirty="0" err="1">
                <a:solidFill>
                  <a:schemeClr val="dk1"/>
                </a:solidFill>
                <a:latin typeface="Calibri" panose="020F0502020204030204" pitchFamily="34" charset="0"/>
                <a:ea typeface="Lucida Sans"/>
                <a:cs typeface="Lucida Sans"/>
                <a:sym typeface="Lucida Sans"/>
              </a:rPr>
              <a:t>pedipalps</a:t>
            </a:r>
            <a:r>
              <a:rPr lang="en-US" sz="1600" dirty="0">
                <a:solidFill>
                  <a:schemeClr val="dk1"/>
                </a:solidFill>
                <a:latin typeface="Calibri" panose="020F0502020204030204" pitchFamily="34" charset="0"/>
                <a:ea typeface="Lucida Sans"/>
                <a:cs typeface="Lucida Sans"/>
                <a:sym typeface="Lucida Sans"/>
              </a:rPr>
              <a:t>:</a:t>
            </a:r>
          </a:p>
          <a:p>
            <a:pPr marL="457200" lvl="0" indent="-330200" rtl="0">
              <a:spcBef>
                <a:spcPts val="0"/>
              </a:spcBef>
              <a:buClr>
                <a:schemeClr val="dk1"/>
              </a:buClr>
              <a:buSzPct val="100000"/>
              <a:buFont typeface="Lucida Sans"/>
              <a:buAutoNum type="arabicPeriod"/>
            </a:pPr>
            <a:r>
              <a:rPr lang="en-US" sz="1600" dirty="0">
                <a:solidFill>
                  <a:schemeClr val="dk1"/>
                </a:solidFill>
                <a:latin typeface="Calibri" panose="020F0502020204030204" pitchFamily="34" charset="0"/>
                <a:ea typeface="Lucida Sans"/>
                <a:cs typeface="Lucida Sans"/>
                <a:sym typeface="Lucida Sans"/>
              </a:rPr>
              <a:t>Compare the spider to the insect. How are they different? How are they the same?</a:t>
            </a:r>
          </a:p>
        </p:txBody>
      </p:sp>
      <p:pic>
        <p:nvPicPr>
          <p:cNvPr id="871" name="Shape 871" descr="IMG_0883.JPG"/>
          <p:cNvPicPr preferRelativeResize="0"/>
          <p:nvPr/>
        </p:nvPicPr>
        <p:blipFill rotWithShape="1">
          <a:blip r:embed="rId4">
            <a:alphaModFix/>
          </a:blip>
          <a:srcRect l="14616" r="18305"/>
          <a:stretch/>
        </p:blipFill>
        <p:spPr>
          <a:xfrm rot="5400000">
            <a:off x="5537585" y="3092913"/>
            <a:ext cx="2296153" cy="2567376"/>
          </a:xfrm>
          <a:prstGeom prst="rect">
            <a:avLst/>
          </a:prstGeom>
          <a:noFill/>
          <a:ln>
            <a:noFill/>
          </a:ln>
        </p:spPr>
      </p:pic>
      <p:pic>
        <p:nvPicPr>
          <p:cNvPr id="872" name="Shape 872" descr="Screen Shot 2017-01-26 at 12.09.58 PM.png"/>
          <p:cNvPicPr preferRelativeResize="0"/>
          <p:nvPr/>
        </p:nvPicPr>
        <p:blipFill>
          <a:blip r:embed="rId3">
            <a:alphaModFix/>
          </a:blip>
          <a:stretch>
            <a:fillRect/>
          </a:stretch>
        </p:blipFill>
        <p:spPr>
          <a:xfrm>
            <a:off x="4916625" y="5524672"/>
            <a:ext cx="785474" cy="693426"/>
          </a:xfrm>
          <a:prstGeom prst="rect">
            <a:avLst/>
          </a:prstGeom>
          <a:noFill/>
          <a:ln>
            <a:noFill/>
          </a:ln>
        </p:spPr>
      </p:pic>
      <p:pic>
        <p:nvPicPr>
          <p:cNvPr id="873" name="Shape 873" descr="Screen Shot 2017-01-26 at 12.09.58 PM.png"/>
          <p:cNvPicPr preferRelativeResize="0"/>
          <p:nvPr/>
        </p:nvPicPr>
        <p:blipFill>
          <a:blip r:embed="rId3">
            <a:alphaModFix/>
          </a:blip>
          <a:stretch>
            <a:fillRect/>
          </a:stretch>
        </p:blipFill>
        <p:spPr>
          <a:xfrm>
            <a:off x="6166200" y="5524672"/>
            <a:ext cx="785474" cy="693426"/>
          </a:xfrm>
          <a:prstGeom prst="rect">
            <a:avLst/>
          </a:prstGeom>
          <a:noFill/>
          <a:ln>
            <a:noFill/>
          </a:ln>
        </p:spPr>
      </p:pic>
      <p:pic>
        <p:nvPicPr>
          <p:cNvPr id="874" name="Shape 874" descr="Screen Shot 2017-01-26 at 12.09.58 PM.png"/>
          <p:cNvPicPr preferRelativeResize="0"/>
          <p:nvPr/>
        </p:nvPicPr>
        <p:blipFill>
          <a:blip r:embed="rId3">
            <a:alphaModFix/>
          </a:blip>
          <a:stretch>
            <a:fillRect/>
          </a:stretch>
        </p:blipFill>
        <p:spPr>
          <a:xfrm>
            <a:off x="7605800" y="5524672"/>
            <a:ext cx="785474" cy="693426"/>
          </a:xfrm>
          <a:prstGeom prst="rect">
            <a:avLst/>
          </a:prstGeom>
          <a:noFill/>
          <a:ln>
            <a:noFill/>
          </a:ln>
        </p:spPr>
      </p:pic>
      <p:sp>
        <p:nvSpPr>
          <p:cNvPr id="875" name="Shape 875"/>
          <p:cNvSpPr/>
          <p:nvPr/>
        </p:nvSpPr>
        <p:spPr>
          <a:xfrm rot="-2234293">
            <a:off x="5338697" y="5169950"/>
            <a:ext cx="485350" cy="274265"/>
          </a:xfrm>
          <a:prstGeom prst="righ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latin typeface="Calibri" panose="020F0502020204030204" pitchFamily="34" charset="0"/>
            </a:endParaRPr>
          </a:p>
        </p:txBody>
      </p:sp>
      <p:sp>
        <p:nvSpPr>
          <p:cNvPr id="876" name="Shape 876"/>
          <p:cNvSpPr/>
          <p:nvPr/>
        </p:nvSpPr>
        <p:spPr>
          <a:xfrm rot="-5881796">
            <a:off x="6405471" y="5322301"/>
            <a:ext cx="485358" cy="274202"/>
          </a:xfrm>
          <a:prstGeom prst="righ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latin typeface="Calibri" panose="020F0502020204030204" pitchFamily="34" charset="0"/>
            </a:endParaRPr>
          </a:p>
        </p:txBody>
      </p:sp>
      <p:sp>
        <p:nvSpPr>
          <p:cNvPr id="877" name="Shape 877"/>
          <p:cNvSpPr/>
          <p:nvPr/>
        </p:nvSpPr>
        <p:spPr>
          <a:xfrm rot="-7817176">
            <a:off x="7624723" y="5322385"/>
            <a:ext cx="485302" cy="274149"/>
          </a:xfrm>
          <a:prstGeom prst="righ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latin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Shape 882"/>
          <p:cNvSpPr txBox="1">
            <a:spLocks noGrp="1"/>
          </p:cNvSpPr>
          <p:nvPr>
            <p:ph type="title"/>
          </p:nvPr>
        </p:nvSpPr>
        <p:spPr>
          <a:xfrm>
            <a:off x="304800" y="-182562"/>
            <a:ext cx="85725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95959"/>
              </a:buClr>
              <a:buSzPct val="25000"/>
              <a:buFont typeface="Allerta"/>
              <a:buNone/>
            </a:pPr>
            <a:r>
              <a:rPr lang="en-US" sz="2800" dirty="0">
                <a:ea typeface="Lucida Sans"/>
                <a:cs typeface="Lucida Sans"/>
                <a:sym typeface="Lucida Sans"/>
              </a:rPr>
              <a:t>After/Between Readings</a:t>
            </a:r>
          </a:p>
        </p:txBody>
      </p:sp>
      <p:graphicFrame>
        <p:nvGraphicFramePr>
          <p:cNvPr id="883" name="Shape 883"/>
          <p:cNvGraphicFramePr/>
          <p:nvPr/>
        </p:nvGraphicFramePr>
        <p:xfrm>
          <a:off x="280900" y="884250"/>
          <a:ext cx="8582200" cy="5434676"/>
        </p:xfrm>
        <a:graphic>
          <a:graphicData uri="http://schemas.openxmlformats.org/drawingml/2006/table">
            <a:tbl>
              <a:tblPr>
                <a:noFill/>
                <a:tableStyleId>{5AEBD121-F7FE-4D77-9755-2E61E3A77A49}</a:tableStyleId>
              </a:tblPr>
              <a:tblGrid>
                <a:gridCol w="4291100"/>
                <a:gridCol w="4291100"/>
              </a:tblGrid>
              <a:tr h="525500">
                <a:tc gridSpan="2">
                  <a:txBody>
                    <a:bodyPr/>
                    <a:lstStyle/>
                    <a:p>
                      <a:pPr lvl="0" algn="ctr" rtl="0">
                        <a:lnSpc>
                          <a:spcPct val="115000"/>
                        </a:lnSpc>
                        <a:spcBef>
                          <a:spcPts val="0"/>
                        </a:spcBef>
                        <a:buNone/>
                      </a:pPr>
                      <a:r>
                        <a:rPr lang="en-US" sz="1800" dirty="0">
                          <a:latin typeface="Calibri" panose="020F0502020204030204" pitchFamily="34" charset="0"/>
                          <a:ea typeface="Lucida Sans"/>
                          <a:cs typeface="Lucida Sans"/>
                          <a:sym typeface="Lucida Sans"/>
                        </a:rPr>
                        <a:t>Strategy: Text Cues for discussing or writing about text</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hMerge="1">
                  <a:txBody>
                    <a:bodyPr/>
                    <a:lstStyle/>
                    <a:p>
                      <a:endParaRPr lang="en-US"/>
                    </a:p>
                  </a:txBody>
                  <a:tcPr/>
                </a:tc>
              </a:tr>
              <a:tr h="377775">
                <a:tc>
                  <a:txBody>
                    <a:bodyPr/>
                    <a:lstStyle/>
                    <a:p>
                      <a:pPr lvl="0" algn="ctr" rtl="0">
                        <a:lnSpc>
                          <a:spcPct val="115000"/>
                        </a:lnSpc>
                        <a:spcBef>
                          <a:spcPts val="0"/>
                        </a:spcBef>
                        <a:buNone/>
                      </a:pPr>
                      <a:r>
                        <a:rPr lang="en-US" sz="1800" dirty="0">
                          <a:latin typeface="Calibri" panose="020F0502020204030204" pitchFamily="34" charset="0"/>
                          <a:ea typeface="Lucida Sans"/>
                          <a:cs typeface="Lucida Sans"/>
                          <a:sym typeface="Lucida Sans"/>
                        </a:rPr>
                        <a:t>Independent Reading</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sz="1800" dirty="0">
                          <a:latin typeface="Calibri" panose="020F0502020204030204" pitchFamily="34" charset="0"/>
                          <a:ea typeface="Lucida Sans"/>
                          <a:cs typeface="Lucida Sans"/>
                          <a:sym typeface="Lucida Sans"/>
                        </a:rPr>
                        <a:t>Read Aloud</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429400">
                <a:tc>
                  <a:txBody>
                    <a:bodyPr/>
                    <a:lstStyle/>
                    <a:p>
                      <a:pPr marL="457200" lvl="0" indent="-342900" rtl="0">
                        <a:spcBef>
                          <a:spcPts val="0"/>
                        </a:spcBef>
                        <a:buSzPct val="100000"/>
                        <a:buFont typeface="Lucida Sans"/>
                        <a:buChar char="●"/>
                      </a:pPr>
                      <a:r>
                        <a:rPr lang="en-US" sz="1800" dirty="0">
                          <a:latin typeface="Calibri" panose="020F0502020204030204" pitchFamily="34" charset="0"/>
                          <a:ea typeface="Lucida Sans"/>
                          <a:cs typeface="Lucida Sans"/>
                          <a:sym typeface="Lucida Sans"/>
                        </a:rPr>
                        <a:t>Add paragraph or line numbers, section headings, or page references in wording of questions</a:t>
                      </a:r>
                    </a:p>
                    <a:p>
                      <a:pPr lvl="0">
                        <a:spcBef>
                          <a:spcPts val="0"/>
                        </a:spcBef>
                        <a:buNone/>
                      </a:pPr>
                      <a:endParaRPr sz="1800" dirty="0">
                        <a:latin typeface="Calibri" panose="020F0502020204030204" pitchFamily="34" charset="0"/>
                        <a:ea typeface="Lucida Sans"/>
                        <a:cs typeface="Lucida Sans"/>
                        <a:sym typeface="Lucida Sans"/>
                      </a:endParaRPr>
                    </a:p>
                    <a:p>
                      <a:pPr lvl="0" rtl="0">
                        <a:spcBef>
                          <a:spcPts val="0"/>
                        </a:spcBef>
                        <a:buNone/>
                      </a:pPr>
                      <a:endParaRPr sz="1800" dirty="0">
                        <a:latin typeface="Calibri" panose="020F0502020204030204" pitchFamily="34" charset="0"/>
                        <a:ea typeface="Lucida Sans"/>
                        <a:cs typeface="Lucida Sans"/>
                        <a:sym typeface="Lucida Sans"/>
                      </a:endParaRPr>
                    </a:p>
                    <a:p>
                      <a:pPr lvl="0" rtl="0">
                        <a:spcBef>
                          <a:spcPts val="0"/>
                        </a:spcBef>
                        <a:buNone/>
                      </a:pPr>
                      <a:endParaRPr sz="1800" dirty="0">
                        <a:latin typeface="Calibri" panose="020F0502020204030204" pitchFamily="34" charset="0"/>
                        <a:ea typeface="Lucida Sans"/>
                        <a:cs typeface="Lucida Sans"/>
                        <a:sym typeface="Lucida Sans"/>
                      </a:endParaRPr>
                    </a:p>
                    <a:p>
                      <a:pPr lvl="0" rtl="0">
                        <a:spcBef>
                          <a:spcPts val="0"/>
                        </a:spcBef>
                        <a:buNone/>
                      </a:pPr>
                      <a:endParaRPr sz="1800" dirty="0">
                        <a:latin typeface="Calibri" panose="020F0502020204030204" pitchFamily="34" charset="0"/>
                        <a:ea typeface="Lucida Sans"/>
                        <a:cs typeface="Lucida Sans"/>
                        <a:sym typeface="Lucida Sans"/>
                      </a:endParaRPr>
                    </a:p>
                    <a:p>
                      <a:pPr lvl="0" rtl="0">
                        <a:spcBef>
                          <a:spcPts val="0"/>
                        </a:spcBef>
                        <a:buNone/>
                      </a:pPr>
                      <a:endParaRPr sz="1800" dirty="0">
                        <a:latin typeface="Calibri" panose="020F0502020204030204" pitchFamily="34" charset="0"/>
                        <a:ea typeface="Lucida Sans"/>
                        <a:cs typeface="Lucida Sans"/>
                        <a:sym typeface="Lucida Sans"/>
                      </a:endParaRPr>
                    </a:p>
                    <a:p>
                      <a:pPr lvl="0" rtl="0">
                        <a:spcBef>
                          <a:spcPts val="0"/>
                        </a:spcBef>
                        <a:buNone/>
                      </a:pPr>
                      <a:endParaRPr sz="1800" dirty="0">
                        <a:latin typeface="Calibri" panose="020F0502020204030204" pitchFamily="34" charset="0"/>
                        <a:ea typeface="Lucida Sans"/>
                        <a:cs typeface="Lucida Sans"/>
                        <a:sym typeface="Lucida Sans"/>
                      </a:endParaRPr>
                    </a:p>
                    <a:p>
                      <a:pPr marR="0" lvl="0" algn="l" rtl="0">
                        <a:lnSpc>
                          <a:spcPct val="100000"/>
                        </a:lnSpc>
                        <a:spcBef>
                          <a:spcPts val="0"/>
                        </a:spcBef>
                        <a:spcAft>
                          <a:spcPts val="0"/>
                        </a:spcAft>
                        <a:buNone/>
                      </a:pPr>
                      <a:endParaRPr sz="1800" dirty="0">
                        <a:latin typeface="Calibri" panose="020F0502020204030204" pitchFamily="34" charset="0"/>
                        <a:ea typeface="Lucida Sans"/>
                        <a:cs typeface="Lucida Sans"/>
                        <a:sym typeface="Lucida Sans"/>
                      </a:endParaRP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lvl="0" indent="-342900" rtl="0">
                        <a:spcBef>
                          <a:spcPts val="0"/>
                        </a:spcBef>
                        <a:buSzPct val="100000"/>
                        <a:buFont typeface="Lucida Sans"/>
                        <a:buChar char="●"/>
                      </a:pPr>
                      <a:r>
                        <a:rPr lang="en-US" sz="1800" dirty="0">
                          <a:latin typeface="Calibri" panose="020F0502020204030204" pitchFamily="34" charset="0"/>
                          <a:ea typeface="Lucida Sans"/>
                          <a:cs typeface="Lucida Sans"/>
                          <a:sym typeface="Lucida Sans"/>
                        </a:rPr>
                        <a:t>Provide picture cues with text-dependent questions</a:t>
                      </a:r>
                    </a:p>
                    <a:p>
                      <a:pPr marL="457200" lvl="0" indent="-342900" rtl="0">
                        <a:spcBef>
                          <a:spcPts val="0"/>
                        </a:spcBef>
                        <a:buSzPct val="100000"/>
                        <a:buFont typeface="Lucida Sans"/>
                        <a:buChar char="●"/>
                      </a:pPr>
                      <a:r>
                        <a:rPr lang="en-US" sz="1800" dirty="0">
                          <a:latin typeface="Calibri" panose="020F0502020204030204" pitchFamily="34" charset="0"/>
                          <a:ea typeface="Lucida Sans"/>
                          <a:cs typeface="Lucida Sans"/>
                          <a:sym typeface="Lucida Sans"/>
                        </a:rPr>
                        <a:t>Provide vocab cards for students to use when talking/writing</a:t>
                      </a:r>
                    </a:p>
                    <a:p>
                      <a:pPr lvl="0" rtl="0">
                        <a:spcBef>
                          <a:spcPts val="0"/>
                        </a:spcBef>
                        <a:buNone/>
                      </a:pPr>
                      <a:endParaRPr sz="1800" dirty="0">
                        <a:latin typeface="Calibri" panose="020F0502020204030204" pitchFamily="34" charset="0"/>
                        <a:ea typeface="Lucida Sans"/>
                        <a:cs typeface="Lucida Sans"/>
                        <a:sym typeface="Lucida Sans"/>
                      </a:endParaRPr>
                    </a:p>
                    <a:p>
                      <a:pPr lvl="0" rtl="0">
                        <a:spcBef>
                          <a:spcPts val="0"/>
                        </a:spcBef>
                        <a:buNone/>
                      </a:pPr>
                      <a:endParaRPr sz="1800" dirty="0">
                        <a:latin typeface="Calibri" panose="020F0502020204030204" pitchFamily="34" charset="0"/>
                        <a:ea typeface="Lucida Sans"/>
                        <a:cs typeface="Lucida Sans"/>
                        <a:sym typeface="Lucida Sans"/>
                      </a:endParaRPr>
                    </a:p>
                    <a:p>
                      <a:pPr lvl="0" rtl="0">
                        <a:spcBef>
                          <a:spcPts val="0"/>
                        </a:spcBef>
                        <a:buNone/>
                      </a:pPr>
                      <a:endParaRPr sz="1800" dirty="0">
                        <a:latin typeface="Calibri" panose="020F0502020204030204" pitchFamily="34" charset="0"/>
                        <a:ea typeface="Lucida Sans"/>
                        <a:cs typeface="Lucida Sans"/>
                        <a:sym typeface="Lucida Sans"/>
                      </a:endParaRPr>
                    </a:p>
                    <a:p>
                      <a:pPr lvl="0" rtl="0">
                        <a:spcBef>
                          <a:spcPts val="0"/>
                        </a:spcBef>
                        <a:buNone/>
                      </a:pPr>
                      <a:endParaRPr sz="1800" dirty="0">
                        <a:latin typeface="Calibri" panose="020F0502020204030204" pitchFamily="34" charset="0"/>
                        <a:ea typeface="Lucida Sans"/>
                        <a:cs typeface="Lucida Sans"/>
                        <a:sym typeface="Lucida Sans"/>
                      </a:endParaRP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
        <p:nvSpPr>
          <p:cNvPr id="884" name="Shape 884"/>
          <p:cNvSpPr txBox="1"/>
          <p:nvPr/>
        </p:nvSpPr>
        <p:spPr>
          <a:xfrm>
            <a:off x="506425" y="3165225"/>
            <a:ext cx="3735000" cy="2848800"/>
          </a:xfrm>
          <a:prstGeom prst="rect">
            <a:avLst/>
          </a:prstGeom>
          <a:solidFill>
            <a:srgbClr val="EFEFEF"/>
          </a:solidFill>
          <a:ln>
            <a:noFill/>
          </a:ln>
        </p:spPr>
        <p:txBody>
          <a:bodyPr lIns="91425" tIns="91425" rIns="91425" bIns="91425" anchor="t" anchorCtr="0">
            <a:noAutofit/>
          </a:bodyPr>
          <a:lstStyle/>
          <a:p>
            <a:pPr lvl="0">
              <a:spcBef>
                <a:spcPts val="0"/>
              </a:spcBef>
              <a:buNone/>
            </a:pPr>
            <a:r>
              <a:rPr lang="en-US" sz="1800" dirty="0">
                <a:latin typeface="Calibri" panose="020F0502020204030204" pitchFamily="34" charset="0"/>
                <a:ea typeface="Lucida Sans"/>
                <a:cs typeface="Lucida Sans"/>
                <a:sym typeface="Lucida Sans"/>
              </a:rPr>
              <a:t>“On page 6, how does the author describe where the word </a:t>
            </a:r>
            <a:r>
              <a:rPr lang="en-US" sz="1800" i="1" dirty="0">
                <a:latin typeface="Calibri" panose="020F0502020204030204" pitchFamily="34" charset="0"/>
                <a:ea typeface="Lucida Sans"/>
                <a:cs typeface="Lucida Sans"/>
                <a:sym typeface="Lucida Sans"/>
              </a:rPr>
              <a:t>arachnid</a:t>
            </a:r>
            <a:r>
              <a:rPr lang="en-US" sz="1800" dirty="0">
                <a:latin typeface="Calibri" panose="020F0502020204030204" pitchFamily="34" charset="0"/>
                <a:ea typeface="Lucida Sans"/>
                <a:cs typeface="Lucida Sans"/>
                <a:sym typeface="Lucida Sans"/>
              </a:rPr>
              <a:t> came from?”</a:t>
            </a:r>
          </a:p>
          <a:p>
            <a:pPr lvl="0">
              <a:spcBef>
                <a:spcPts val="0"/>
              </a:spcBef>
              <a:buNone/>
            </a:pPr>
            <a:endParaRPr sz="1800" dirty="0">
              <a:latin typeface="Calibri" panose="020F0502020204030204" pitchFamily="34" charset="0"/>
              <a:ea typeface="Lucida Sans"/>
              <a:cs typeface="Lucida Sans"/>
              <a:sym typeface="Lucida Sans"/>
            </a:endParaRPr>
          </a:p>
          <a:p>
            <a:pPr lvl="0">
              <a:spcBef>
                <a:spcPts val="0"/>
              </a:spcBef>
              <a:buNone/>
            </a:pPr>
            <a:endParaRPr sz="1800" dirty="0">
              <a:latin typeface="Calibri" panose="020F0502020204030204" pitchFamily="34" charset="0"/>
              <a:ea typeface="Lucida Sans"/>
              <a:cs typeface="Lucida Sans"/>
              <a:sym typeface="Lucida Sans"/>
            </a:endParaRPr>
          </a:p>
          <a:p>
            <a:pPr lvl="0">
              <a:spcBef>
                <a:spcPts val="0"/>
              </a:spcBef>
              <a:buNone/>
            </a:pPr>
            <a:r>
              <a:rPr lang="en-US" sz="1800" dirty="0">
                <a:latin typeface="Calibri" panose="020F0502020204030204" pitchFamily="34" charset="0"/>
                <a:ea typeface="Lucida Sans"/>
                <a:cs typeface="Lucida Sans"/>
                <a:sym typeface="Lucida Sans"/>
              </a:rPr>
              <a:t>“In the section </a:t>
            </a:r>
            <a:r>
              <a:rPr lang="en-US" sz="1800" i="1" dirty="0">
                <a:latin typeface="Calibri" panose="020F0502020204030204" pitchFamily="34" charset="0"/>
                <a:ea typeface="Lucida Sans"/>
                <a:cs typeface="Lucida Sans"/>
                <a:sym typeface="Lucida Sans"/>
              </a:rPr>
              <a:t>An Insect’s Body,</a:t>
            </a:r>
            <a:r>
              <a:rPr lang="en-US" sz="1800" dirty="0">
                <a:latin typeface="Calibri" panose="020F0502020204030204" pitchFamily="34" charset="0"/>
                <a:ea typeface="Lucida Sans"/>
                <a:cs typeface="Lucida Sans"/>
                <a:sym typeface="Lucida Sans"/>
              </a:rPr>
              <a:t> what makes an insect different from spiders?</a:t>
            </a:r>
          </a:p>
        </p:txBody>
      </p:sp>
      <p:sp>
        <p:nvSpPr>
          <p:cNvPr id="885" name="Shape 885"/>
          <p:cNvSpPr txBox="1"/>
          <p:nvPr/>
        </p:nvSpPr>
        <p:spPr>
          <a:xfrm>
            <a:off x="4726750" y="3207425"/>
            <a:ext cx="3945900" cy="2806500"/>
          </a:xfrm>
          <a:prstGeom prst="rect">
            <a:avLst/>
          </a:prstGeom>
          <a:solidFill>
            <a:srgbClr val="EFEFEF"/>
          </a:solidFill>
          <a:ln>
            <a:noFill/>
          </a:ln>
        </p:spPr>
        <p:txBody>
          <a:bodyPr lIns="91425" tIns="91425" rIns="91425" bIns="91425" anchor="t" anchorCtr="0">
            <a:noAutofit/>
          </a:bodyPr>
          <a:lstStyle/>
          <a:p>
            <a:pPr lvl="0">
              <a:spcBef>
                <a:spcPts val="0"/>
              </a:spcBef>
              <a:buNone/>
            </a:pPr>
            <a:r>
              <a:rPr lang="en-US" sz="1800" dirty="0">
                <a:latin typeface="Calibri" panose="020F0502020204030204" pitchFamily="34" charset="0"/>
                <a:ea typeface="Lucida Sans"/>
                <a:cs typeface="Lucida Sans"/>
                <a:sym typeface="Lucida Sans"/>
              </a:rPr>
              <a:t>“On page 6, how does the author describe where the word </a:t>
            </a:r>
            <a:r>
              <a:rPr lang="en-US" sz="1800" i="1" dirty="0">
                <a:latin typeface="Calibri" panose="020F0502020204030204" pitchFamily="34" charset="0"/>
                <a:ea typeface="Lucida Sans"/>
                <a:cs typeface="Lucida Sans"/>
                <a:sym typeface="Lucida Sans"/>
              </a:rPr>
              <a:t>arachnid</a:t>
            </a:r>
            <a:r>
              <a:rPr lang="en-US" sz="1800" dirty="0">
                <a:latin typeface="Calibri" panose="020F0502020204030204" pitchFamily="34" charset="0"/>
                <a:ea typeface="Lucida Sans"/>
                <a:cs typeface="Lucida Sans"/>
                <a:sym typeface="Lucida Sans"/>
              </a:rPr>
              <a:t> came from?”</a:t>
            </a:r>
          </a:p>
          <a:p>
            <a:pPr lvl="0">
              <a:spcBef>
                <a:spcPts val="0"/>
              </a:spcBef>
              <a:buNone/>
            </a:pPr>
            <a:endParaRPr sz="1800" dirty="0">
              <a:latin typeface="Calibri" panose="020F0502020204030204" pitchFamily="34" charset="0"/>
              <a:ea typeface="Lucida Sans"/>
              <a:cs typeface="Lucida Sans"/>
              <a:sym typeface="Lucida Sans"/>
            </a:endParaRPr>
          </a:p>
          <a:p>
            <a:pPr lvl="0">
              <a:spcBef>
                <a:spcPts val="0"/>
              </a:spcBef>
              <a:buNone/>
            </a:pPr>
            <a:endParaRPr sz="1800" dirty="0">
              <a:latin typeface="Calibri" panose="020F0502020204030204" pitchFamily="34" charset="0"/>
              <a:ea typeface="Lucida Sans"/>
              <a:cs typeface="Lucida Sans"/>
              <a:sym typeface="Lucida Sans"/>
            </a:endParaRPr>
          </a:p>
          <a:p>
            <a:pPr lvl="0">
              <a:spcBef>
                <a:spcPts val="0"/>
              </a:spcBef>
              <a:buNone/>
            </a:pPr>
            <a:r>
              <a:rPr lang="en-US" sz="1800" dirty="0">
                <a:latin typeface="Calibri" panose="020F0502020204030204" pitchFamily="34" charset="0"/>
                <a:ea typeface="Lucida Sans"/>
                <a:cs typeface="Lucida Sans"/>
                <a:sym typeface="Lucida Sans"/>
              </a:rPr>
              <a:t>“In the section </a:t>
            </a:r>
            <a:r>
              <a:rPr lang="en-US" sz="1800" i="1" dirty="0">
                <a:latin typeface="Calibri" panose="020F0502020204030204" pitchFamily="34" charset="0"/>
                <a:ea typeface="Lucida Sans"/>
                <a:cs typeface="Lucida Sans"/>
                <a:sym typeface="Lucida Sans"/>
              </a:rPr>
              <a:t>An Insect’s Body,</a:t>
            </a:r>
            <a:r>
              <a:rPr lang="en-US" sz="1800" dirty="0">
                <a:latin typeface="Calibri" panose="020F0502020204030204" pitchFamily="34" charset="0"/>
                <a:ea typeface="Lucida Sans"/>
                <a:cs typeface="Lucida Sans"/>
                <a:sym typeface="Lucida Sans"/>
              </a:rPr>
              <a:t> what makes an insect different from spiders?</a:t>
            </a:r>
          </a:p>
          <a:p>
            <a:pPr lvl="0">
              <a:spcBef>
                <a:spcPts val="0"/>
              </a:spcBef>
              <a:buNone/>
            </a:pPr>
            <a:endParaRPr dirty="0">
              <a:latin typeface="Calibri" panose="020F0502020204030204" pitchFamily="34" charset="0"/>
            </a:endParaRPr>
          </a:p>
        </p:txBody>
      </p:sp>
      <p:pic>
        <p:nvPicPr>
          <p:cNvPr id="886" name="Shape 886"/>
          <p:cNvPicPr preferRelativeResize="0"/>
          <p:nvPr/>
        </p:nvPicPr>
        <p:blipFill>
          <a:blip r:embed="rId3">
            <a:alphaModFix/>
          </a:blip>
          <a:stretch>
            <a:fillRect/>
          </a:stretch>
        </p:blipFill>
        <p:spPr>
          <a:xfrm>
            <a:off x="7870899" y="3976025"/>
            <a:ext cx="467449" cy="423875"/>
          </a:xfrm>
          <a:prstGeom prst="rect">
            <a:avLst/>
          </a:prstGeom>
          <a:noFill/>
          <a:ln>
            <a:noFill/>
          </a:ln>
        </p:spPr>
      </p:pic>
      <p:cxnSp>
        <p:nvCxnSpPr>
          <p:cNvPr id="887" name="Shape 887"/>
          <p:cNvCxnSpPr>
            <a:stCxn id="886" idx="1"/>
          </p:cNvCxnSpPr>
          <p:nvPr/>
        </p:nvCxnSpPr>
        <p:spPr>
          <a:xfrm rot="10800000">
            <a:off x="7617699" y="3798262"/>
            <a:ext cx="253200" cy="389700"/>
          </a:xfrm>
          <a:prstGeom prst="straightConnector1">
            <a:avLst/>
          </a:prstGeom>
          <a:noFill/>
          <a:ln w="9525" cap="flat" cmpd="sng">
            <a:solidFill>
              <a:schemeClr val="dk2"/>
            </a:solidFill>
            <a:prstDash val="solid"/>
            <a:round/>
            <a:headEnd type="none" w="lg" len="lg"/>
            <a:tailEnd type="none" w="lg" len="lg"/>
          </a:ln>
        </p:spPr>
      </p:cxnSp>
      <p:pic>
        <p:nvPicPr>
          <p:cNvPr id="888" name="Shape 888"/>
          <p:cNvPicPr preferRelativeResize="0"/>
          <p:nvPr/>
        </p:nvPicPr>
        <p:blipFill>
          <a:blip r:embed="rId4">
            <a:alphaModFix/>
          </a:blip>
          <a:stretch>
            <a:fillRect/>
          </a:stretch>
        </p:blipFill>
        <p:spPr>
          <a:xfrm>
            <a:off x="6401422" y="5429165"/>
            <a:ext cx="596564" cy="423875"/>
          </a:xfrm>
          <a:prstGeom prst="rect">
            <a:avLst/>
          </a:prstGeom>
          <a:noFill/>
          <a:ln>
            <a:noFill/>
          </a:ln>
        </p:spPr>
      </p:pic>
      <p:cxnSp>
        <p:nvCxnSpPr>
          <p:cNvPr id="889" name="Shape 889"/>
          <p:cNvCxnSpPr>
            <a:stCxn id="888" idx="0"/>
          </p:cNvCxnSpPr>
          <p:nvPr/>
        </p:nvCxnSpPr>
        <p:spPr>
          <a:xfrm rot="10800000" flipH="1">
            <a:off x="6699705" y="5237765"/>
            <a:ext cx="45000" cy="191400"/>
          </a:xfrm>
          <a:prstGeom prst="straightConnector1">
            <a:avLst/>
          </a:prstGeom>
          <a:noFill/>
          <a:ln w="9525" cap="flat" cmpd="sng">
            <a:solidFill>
              <a:schemeClr val="dk2"/>
            </a:solidFill>
            <a:prstDash val="solid"/>
            <a:round/>
            <a:headEnd type="none" w="lg" len="lg"/>
            <a:tailEnd type="none" w="lg" len="lg"/>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Shape 894"/>
          <p:cNvSpPr txBox="1">
            <a:spLocks noGrp="1"/>
          </p:cNvSpPr>
          <p:nvPr>
            <p:ph type="title"/>
          </p:nvPr>
        </p:nvSpPr>
        <p:spPr>
          <a:xfrm>
            <a:off x="216567" y="2206889"/>
            <a:ext cx="8620500" cy="19725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llerta"/>
              <a:buNone/>
            </a:pPr>
            <a:r>
              <a:rPr lang="en-US" dirty="0">
                <a:ea typeface="Lucida Sans"/>
                <a:cs typeface="Lucida Sans"/>
                <a:sym typeface="Lucida Sans"/>
              </a:rPr>
              <a:t>Question</a:t>
            </a:r>
            <a:r>
              <a:rPr lang="en-US" sz="2800" b="0" i="0" u="none" strike="noStrike" cap="none" dirty="0">
                <a:solidFill>
                  <a:schemeClr val="lt1"/>
                </a:solidFill>
                <a:ea typeface="Lucida Sans"/>
                <a:cs typeface="Lucida Sans"/>
                <a:sym typeface="Lucida Sans"/>
              </a:rPr>
              <a:t>: </a:t>
            </a:r>
          </a:p>
          <a:p>
            <a:pPr marL="0" marR="0" lvl="0" indent="0" algn="ctr" rtl="0">
              <a:spcBef>
                <a:spcPts val="0"/>
              </a:spcBef>
              <a:buClr>
                <a:schemeClr val="lt1"/>
              </a:buClr>
              <a:buSzPct val="25000"/>
              <a:buFont typeface="Allerta"/>
              <a:buNone/>
            </a:pPr>
            <a:r>
              <a:rPr lang="en-US" sz="2800" b="0" i="0" u="none" strike="noStrike" cap="none" dirty="0">
                <a:solidFill>
                  <a:schemeClr val="lt1"/>
                </a:solidFill>
                <a:ea typeface="Lucida Sans"/>
                <a:cs typeface="Lucida Sans"/>
                <a:sym typeface="Lucida Sans"/>
              </a:rPr>
              <a:t>Wh</a:t>
            </a:r>
            <a:r>
              <a:rPr lang="en-US" dirty="0">
                <a:ea typeface="Lucida Sans"/>
                <a:cs typeface="Lucida Sans"/>
                <a:sym typeface="Lucida Sans"/>
              </a:rPr>
              <a:t>ich of these</a:t>
            </a:r>
            <a:r>
              <a:rPr lang="en-US" sz="2800" b="0" i="0" u="none" strike="noStrike" cap="none" dirty="0">
                <a:solidFill>
                  <a:schemeClr val="lt1"/>
                </a:solidFill>
                <a:ea typeface="Lucida Sans"/>
                <a:cs typeface="Lucida Sans"/>
                <a:sym typeface="Lucida Sans"/>
              </a:rPr>
              <a:t> strategies do </a:t>
            </a:r>
            <a:r>
              <a:rPr lang="en-US" dirty="0">
                <a:ea typeface="Lucida Sans"/>
                <a:cs typeface="Lucida Sans"/>
                <a:sym typeface="Lucida Sans"/>
              </a:rPr>
              <a:t>you want to try first in your classroom?</a:t>
            </a:r>
          </a:p>
          <a:p>
            <a:pPr marL="0" marR="0" lvl="0" indent="0" algn="ctr" rtl="0">
              <a:spcBef>
                <a:spcPts val="0"/>
              </a:spcBef>
              <a:buClr>
                <a:schemeClr val="lt1"/>
              </a:buClr>
              <a:buSzPct val="25000"/>
              <a:buFont typeface="Allerta"/>
              <a:buNone/>
            </a:pPr>
            <a:r>
              <a:rPr lang="en-US" dirty="0"/>
              <a:t/>
            </a:r>
            <a:br>
              <a:rPr lang="en-US" dirty="0"/>
            </a:br>
            <a:r>
              <a:rPr lang="en-US" sz="1200" dirty="0"/>
              <a:t>Please use the Questions tab on your control panel to respond.</a:t>
            </a:r>
          </a:p>
          <a:p>
            <a:pPr marL="0" marR="0" lvl="0" indent="0" algn="ctr" rtl="0">
              <a:spcBef>
                <a:spcPts val="0"/>
              </a:spcBef>
              <a:buClr>
                <a:schemeClr val="lt1"/>
              </a:buClr>
              <a:buSzPct val="25000"/>
              <a:buFont typeface="Allerta"/>
              <a:buNone/>
            </a:pPr>
            <a:r>
              <a:rPr lang="en-US" sz="2800" b="0" i="0" u="none" strike="noStrike" cap="none" dirty="0">
                <a:solidFill>
                  <a:schemeClr val="lt1"/>
                </a:solidFill>
                <a:cs typeface="Allerta"/>
                <a:sym typeface="Allerta"/>
              </a:rPr>
              <a:t/>
            </a:r>
            <a:br>
              <a:rPr lang="en-US" sz="2800" b="0" i="0" u="none" strike="noStrike" cap="none" dirty="0">
                <a:solidFill>
                  <a:schemeClr val="lt1"/>
                </a:solidFill>
                <a:cs typeface="Allerta"/>
                <a:sym typeface="Allerta"/>
              </a:rPr>
            </a:br>
            <a:endParaRPr lang="en-US" sz="2800" b="0" i="0" u="none" strike="noStrike" cap="none" dirty="0">
              <a:solidFill>
                <a:schemeClr val="lt1"/>
              </a:solidFill>
              <a:cs typeface="Allerta"/>
              <a:sym typeface="Allert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Shape 67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a:solidFill>
                  <a:srgbClr val="595959"/>
                </a:solidFill>
                <a:ea typeface="Lucida Sans"/>
                <a:cs typeface="Lucida Sans"/>
                <a:sym typeface="Lucida Sans"/>
              </a:rPr>
              <a:t>Who are Core Advocates?</a:t>
            </a:r>
          </a:p>
        </p:txBody>
      </p:sp>
      <p:sp>
        <p:nvSpPr>
          <p:cNvPr id="680" name="Shape 680"/>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rgbClr val="3F3F39"/>
              </a:buClr>
              <a:buSzPct val="100000"/>
              <a:buFont typeface="Lucida Sans"/>
              <a:buChar char="•"/>
            </a:pPr>
            <a:r>
              <a:rPr lang="en-US" sz="2200" b="0" i="0" u="none" strike="noStrike" cap="none" dirty="0">
                <a:solidFill>
                  <a:srgbClr val="595959"/>
                </a:solidFill>
                <a:ea typeface="Lucida Sans"/>
                <a:cs typeface="Lucida Sans"/>
                <a:sym typeface="Lucida Sans"/>
              </a:rPr>
              <a:t>Core Advocates are educators who:</a:t>
            </a:r>
          </a:p>
          <a:p>
            <a:pPr marL="742950" marR="0" lvl="1" indent="-285750" algn="l" rtl="0">
              <a:lnSpc>
                <a:spcPct val="80000"/>
              </a:lnSpc>
              <a:spcBef>
                <a:spcPts val="370"/>
              </a:spcBef>
              <a:spcAft>
                <a:spcPts val="0"/>
              </a:spcAft>
              <a:buClr>
                <a:srgbClr val="3F3F39"/>
              </a:buClr>
              <a:buSzPct val="80784"/>
              <a:buFont typeface="Lucida Sans"/>
              <a:buChar char="–"/>
            </a:pPr>
            <a:r>
              <a:rPr lang="en-US" sz="1850" b="0" i="0" u="none" strike="noStrike" cap="none" dirty="0">
                <a:solidFill>
                  <a:srgbClr val="595959"/>
                </a:solidFill>
                <a:latin typeface="Calibri" panose="020F0502020204030204" pitchFamily="34" charset="0"/>
                <a:ea typeface="Lucida Sans"/>
                <a:cs typeface="Lucida Sans"/>
                <a:sym typeface="Lucida Sans"/>
              </a:rPr>
              <a:t>Believe in the potential of the CCSS to prepare all students for college and careers;</a:t>
            </a:r>
          </a:p>
          <a:p>
            <a:pPr marL="742950" marR="0" lvl="1" indent="-285750" algn="l" rtl="0">
              <a:lnSpc>
                <a:spcPct val="80000"/>
              </a:lnSpc>
              <a:spcBef>
                <a:spcPts val="370"/>
              </a:spcBef>
              <a:spcAft>
                <a:spcPts val="0"/>
              </a:spcAft>
              <a:buClr>
                <a:srgbClr val="3F3F39"/>
              </a:buClr>
              <a:buSzPct val="80784"/>
              <a:buFont typeface="Lucida Sans"/>
              <a:buChar char="–"/>
            </a:pPr>
            <a:r>
              <a:rPr lang="en-US" sz="1850" b="0" i="0" u="none" strike="noStrike" cap="none" dirty="0">
                <a:solidFill>
                  <a:srgbClr val="595959"/>
                </a:solidFill>
                <a:latin typeface="Calibri" panose="020F0502020204030204" pitchFamily="34" charset="0"/>
                <a:ea typeface="Lucida Sans"/>
                <a:cs typeface="Lucida Sans"/>
                <a:sym typeface="Lucida Sans"/>
              </a:rPr>
              <a:t>Are eager to support their colleagues and communities in understanding and advocating for the CCSS and CCSS-aligned instruction;</a:t>
            </a:r>
          </a:p>
          <a:p>
            <a:pPr marL="742950" marR="0" lvl="1" indent="-285750" algn="l" rtl="0">
              <a:lnSpc>
                <a:spcPct val="80000"/>
              </a:lnSpc>
              <a:spcBef>
                <a:spcPts val="370"/>
              </a:spcBef>
              <a:spcAft>
                <a:spcPts val="0"/>
              </a:spcAft>
              <a:buClr>
                <a:srgbClr val="3F3F39"/>
              </a:buClr>
              <a:buSzPct val="80784"/>
              <a:buFont typeface="Lucida Sans"/>
              <a:buChar char="–"/>
            </a:pPr>
            <a:r>
              <a:rPr lang="en-US" sz="1850" b="0" i="0" u="none" strike="noStrike" cap="none" dirty="0">
                <a:solidFill>
                  <a:srgbClr val="595959"/>
                </a:solidFill>
                <a:latin typeface="Calibri" panose="020F0502020204030204" pitchFamily="34" charset="0"/>
                <a:ea typeface="Lucida Sans"/>
                <a:cs typeface="Lucida Sans"/>
                <a:sym typeface="Lucida Sans"/>
              </a:rPr>
              <a:t>Understand and embrace the shifts in instruction and assessment required by the CCSS</a:t>
            </a:r>
          </a:p>
          <a:p>
            <a:pPr marL="742950" marR="0" lvl="1" indent="-171450" algn="l" rtl="0">
              <a:lnSpc>
                <a:spcPct val="80000"/>
              </a:lnSpc>
              <a:spcBef>
                <a:spcPts val="370"/>
              </a:spcBef>
              <a:spcAft>
                <a:spcPts val="0"/>
              </a:spcAft>
              <a:buClr>
                <a:srgbClr val="3F3F39"/>
              </a:buClr>
              <a:buSzPct val="25000"/>
              <a:buFont typeface="Arial"/>
              <a:buNone/>
            </a:pPr>
            <a:endParaRPr sz="1850" b="0" i="0" u="none" strike="noStrike" cap="none" dirty="0">
              <a:solidFill>
                <a:srgbClr val="3F3F39"/>
              </a:solidFill>
              <a:latin typeface="Calibri" panose="020F0502020204030204" pitchFamily="34" charset="0"/>
              <a:sym typeface="Allerta"/>
            </a:endParaRPr>
          </a:p>
        </p:txBody>
      </p:sp>
      <p:pic>
        <p:nvPicPr>
          <p:cNvPr id="681" name="Shape 681" descr="13316_SAP2016_0828.jpg"/>
          <p:cNvPicPr preferRelativeResize="0"/>
          <p:nvPr/>
        </p:nvPicPr>
        <p:blipFill rotWithShape="1">
          <a:blip r:embed="rId3">
            <a:alphaModFix/>
          </a:blip>
          <a:srcRect/>
          <a:stretch/>
        </p:blipFill>
        <p:spPr>
          <a:xfrm>
            <a:off x="2955164" y="4212905"/>
            <a:ext cx="3737400" cy="2486700"/>
          </a:xfrm>
          <a:prstGeom prst="rect">
            <a:avLst/>
          </a:prstGeom>
          <a:noFill/>
          <a:ln>
            <a:noFill/>
          </a:ln>
        </p:spPr>
      </p:pic>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Shape 899"/>
          <p:cNvSpPr txBox="1">
            <a:spLocks noGrp="1"/>
          </p:cNvSpPr>
          <p:nvPr>
            <p:ph type="title"/>
          </p:nvPr>
        </p:nvSpPr>
        <p:spPr>
          <a:xfrm>
            <a:off x="216567" y="2613744"/>
            <a:ext cx="8620551" cy="1417833"/>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Allerta"/>
              <a:buNone/>
            </a:pPr>
            <a:r>
              <a:rPr lang="en-US" dirty="0">
                <a:ea typeface="Lucida Sans"/>
                <a:cs typeface="Lucida Sans"/>
                <a:sym typeface="Lucida Sans"/>
              </a:rPr>
              <a:t>Getting Real:  Applying Complex Texts to Teacher Practice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Shape 905"/>
          <p:cNvSpPr txBox="1">
            <a:spLocks noGrp="1"/>
          </p:cNvSpPr>
          <p:nvPr>
            <p:ph type="title"/>
          </p:nvPr>
        </p:nvSpPr>
        <p:spPr>
          <a:xfrm>
            <a:off x="304800" y="274637"/>
            <a:ext cx="8572500" cy="1143000"/>
          </a:xfrm>
          <a:prstGeom prst="rect">
            <a:avLst/>
          </a:prstGeom>
        </p:spPr>
        <p:txBody>
          <a:bodyPr lIns="91425" tIns="91425" rIns="91425" bIns="91425" anchor="ctr" anchorCtr="0">
            <a:noAutofit/>
          </a:bodyPr>
          <a:lstStyle/>
          <a:p>
            <a:pPr lvl="0">
              <a:spcBef>
                <a:spcPts val="0"/>
              </a:spcBef>
              <a:buNone/>
            </a:pPr>
            <a:r>
              <a:rPr lang="en-US" sz="2800" dirty="0">
                <a:ea typeface="Lucida Sans"/>
                <a:cs typeface="Lucida Sans"/>
                <a:sym typeface="Lucida Sans"/>
              </a:rPr>
              <a:t>Practical Take </a:t>
            </a:r>
            <a:r>
              <a:rPr lang="en-US" sz="2800" dirty="0" err="1">
                <a:ea typeface="Lucida Sans"/>
                <a:cs typeface="Lucida Sans"/>
                <a:sym typeface="Lucida Sans"/>
              </a:rPr>
              <a:t>Aways</a:t>
            </a:r>
            <a:endParaRPr lang="en-US" sz="2800" dirty="0">
              <a:ea typeface="Lucida Sans"/>
              <a:cs typeface="Lucida Sans"/>
              <a:sym typeface="Lucida Sans"/>
            </a:endParaRPr>
          </a:p>
        </p:txBody>
      </p:sp>
      <p:sp>
        <p:nvSpPr>
          <p:cNvPr id="906" name="Shape 906"/>
          <p:cNvSpPr txBox="1">
            <a:spLocks noGrp="1"/>
          </p:cNvSpPr>
          <p:nvPr>
            <p:ph type="body" idx="1"/>
          </p:nvPr>
        </p:nvSpPr>
        <p:spPr>
          <a:xfrm>
            <a:off x="304800" y="1570940"/>
            <a:ext cx="8572500" cy="4526100"/>
          </a:xfrm>
          <a:prstGeom prst="rect">
            <a:avLst/>
          </a:prstGeom>
        </p:spPr>
        <p:txBody>
          <a:bodyPr lIns="91425" tIns="91425" rIns="91425" bIns="91425" anchor="t" anchorCtr="0">
            <a:noAutofit/>
          </a:bodyPr>
          <a:lstStyle/>
          <a:p>
            <a:pPr lvl="0">
              <a:spcBef>
                <a:spcPts val="0"/>
              </a:spcBef>
              <a:buNone/>
            </a:pPr>
            <a:r>
              <a:rPr lang="en-US" dirty="0">
                <a:ea typeface="Lucida Sans"/>
                <a:cs typeface="Lucida Sans"/>
                <a:sym typeface="Lucida Sans"/>
              </a:rPr>
              <a:t>-- Tools and Resources</a:t>
            </a:r>
          </a:p>
          <a:p>
            <a:pPr lvl="0">
              <a:spcBef>
                <a:spcPts val="0"/>
              </a:spcBef>
              <a:buNone/>
            </a:pPr>
            <a:r>
              <a:rPr lang="en-US" dirty="0">
                <a:ea typeface="Lucida Sans"/>
                <a:cs typeface="Lucida Sans"/>
                <a:sym typeface="Lucida Sans"/>
              </a:rPr>
              <a:t>-- Do’s and Don’ts</a:t>
            </a:r>
          </a:p>
        </p:txBody>
      </p:sp>
      <p:pic>
        <p:nvPicPr>
          <p:cNvPr id="907" name="Shape 907" descr="File:Take Away (Window and ..."/>
          <p:cNvPicPr preferRelativeResize="0"/>
          <p:nvPr/>
        </p:nvPicPr>
        <p:blipFill>
          <a:blip r:embed="rId3">
            <a:alphaModFix/>
          </a:blip>
          <a:stretch>
            <a:fillRect/>
          </a:stretch>
        </p:blipFill>
        <p:spPr>
          <a:xfrm>
            <a:off x="2485525" y="2770624"/>
            <a:ext cx="4907200" cy="368037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Shape 913"/>
          <p:cNvSpPr txBox="1">
            <a:spLocks noGrp="1"/>
          </p:cNvSpPr>
          <p:nvPr>
            <p:ph type="title"/>
          </p:nvPr>
        </p:nvSpPr>
        <p:spPr>
          <a:xfrm>
            <a:off x="304800" y="274637"/>
            <a:ext cx="8572500" cy="1143000"/>
          </a:xfrm>
          <a:prstGeom prst="rect">
            <a:avLst/>
          </a:prstGeom>
        </p:spPr>
        <p:txBody>
          <a:bodyPr lIns="91425" tIns="91425" rIns="91425" bIns="91425" anchor="ctr" anchorCtr="0">
            <a:noAutofit/>
          </a:bodyPr>
          <a:lstStyle/>
          <a:p>
            <a:pPr lvl="0">
              <a:spcBef>
                <a:spcPts val="0"/>
              </a:spcBef>
              <a:buNone/>
            </a:pPr>
            <a:r>
              <a:rPr lang="en-US" dirty="0"/>
              <a:t>Scaffolding Complex Text: Do’s</a:t>
            </a:r>
          </a:p>
        </p:txBody>
      </p:sp>
      <p:sp>
        <p:nvSpPr>
          <p:cNvPr id="914" name="Shape 914"/>
          <p:cNvSpPr txBox="1">
            <a:spLocks noGrp="1"/>
          </p:cNvSpPr>
          <p:nvPr>
            <p:ph type="body" idx="1"/>
          </p:nvPr>
        </p:nvSpPr>
        <p:spPr>
          <a:xfrm>
            <a:off x="304800" y="1189940"/>
            <a:ext cx="8572500" cy="4526100"/>
          </a:xfrm>
          <a:prstGeom prst="rect">
            <a:avLst/>
          </a:prstGeom>
        </p:spPr>
        <p:txBody>
          <a:bodyPr lIns="91425" tIns="91425" rIns="91425" bIns="91425" anchor="t" anchorCtr="0">
            <a:noAutofit/>
          </a:bodyPr>
          <a:lstStyle/>
          <a:p>
            <a:pPr marL="457200" lvl="0" indent="-228600" rtl="0">
              <a:lnSpc>
                <a:spcPct val="150000"/>
              </a:lnSpc>
              <a:spcBef>
                <a:spcPts val="0"/>
              </a:spcBef>
            </a:pPr>
            <a:r>
              <a:rPr lang="en-US" dirty="0"/>
              <a:t>Provide an audio recording or read aloud</a:t>
            </a:r>
          </a:p>
          <a:p>
            <a:pPr marL="457200" lvl="0" indent="-228600" rtl="0">
              <a:lnSpc>
                <a:spcPct val="150000"/>
              </a:lnSpc>
              <a:spcBef>
                <a:spcPts val="0"/>
              </a:spcBef>
            </a:pPr>
            <a:r>
              <a:rPr lang="en-US" dirty="0"/>
              <a:t>Provide text cues (line/paragraph #s, pictures)</a:t>
            </a:r>
          </a:p>
          <a:p>
            <a:pPr marL="457200" lvl="0" indent="-228600" rtl="0">
              <a:lnSpc>
                <a:spcPct val="150000"/>
              </a:lnSpc>
              <a:spcBef>
                <a:spcPts val="0"/>
              </a:spcBef>
            </a:pPr>
            <a:r>
              <a:rPr lang="en-US" dirty="0"/>
              <a:t>Pre-teach vocabulary*</a:t>
            </a:r>
          </a:p>
          <a:p>
            <a:pPr marL="457200" lvl="0" indent="-228600" rtl="0">
              <a:lnSpc>
                <a:spcPct val="150000"/>
              </a:lnSpc>
              <a:spcBef>
                <a:spcPts val="0"/>
              </a:spcBef>
            </a:pPr>
            <a:r>
              <a:rPr lang="en-US" dirty="0"/>
              <a:t>Build knowledge and vocabulary by using a less complex text prior to a complex text</a:t>
            </a:r>
          </a:p>
          <a:p>
            <a:pPr marL="457200" lvl="0" indent="-228600" rtl="0">
              <a:lnSpc>
                <a:spcPct val="150000"/>
              </a:lnSpc>
              <a:spcBef>
                <a:spcPts val="0"/>
              </a:spcBef>
            </a:pPr>
            <a:r>
              <a:rPr lang="en-US" dirty="0"/>
              <a:t>Create carefully sequenced text-dependent questions</a:t>
            </a:r>
          </a:p>
          <a:p>
            <a:pPr marL="457200" lvl="0" indent="-228600" rtl="0">
              <a:lnSpc>
                <a:spcPct val="150000"/>
              </a:lnSpc>
              <a:spcBef>
                <a:spcPts val="0"/>
              </a:spcBef>
            </a:pPr>
            <a:r>
              <a:rPr lang="en-US" dirty="0"/>
              <a:t>Provide opportunities to re-read</a:t>
            </a:r>
          </a:p>
          <a:p>
            <a:pPr marL="457200" lvl="0" indent="-228600" rtl="0">
              <a:lnSpc>
                <a:spcPct val="150000"/>
              </a:lnSpc>
              <a:spcBef>
                <a:spcPts val="0"/>
              </a:spcBef>
            </a:pPr>
            <a:r>
              <a:rPr lang="en-US" dirty="0"/>
              <a:t>Chunk the text</a:t>
            </a:r>
          </a:p>
          <a:p>
            <a:pPr marL="0" lvl="0" indent="0" rtl="0">
              <a:lnSpc>
                <a:spcPct val="150000"/>
              </a:lnSpc>
              <a:spcBef>
                <a:spcPts val="0"/>
              </a:spcBef>
              <a:buNone/>
            </a:pPr>
            <a:endParaRPr dirty="0"/>
          </a:p>
          <a:p>
            <a:pPr marL="0" lvl="0" indent="0">
              <a:lnSpc>
                <a:spcPct val="150000"/>
              </a:lnSpc>
              <a:spcBef>
                <a:spcPts val="0"/>
              </a:spcBef>
              <a:buNone/>
            </a:pPr>
            <a:r>
              <a:rPr lang="en-US" dirty="0"/>
              <a:t>*</a:t>
            </a:r>
            <a:r>
              <a:rPr lang="en-US" sz="1700" dirty="0"/>
              <a:t>only pre-teach vocabulary that cannot be defined through reading the text</a:t>
            </a:r>
          </a:p>
        </p:txBody>
      </p:sp>
      <p:pic>
        <p:nvPicPr>
          <p:cNvPr id="915" name="Shape 915"/>
          <p:cNvPicPr preferRelativeResize="0"/>
          <p:nvPr/>
        </p:nvPicPr>
        <p:blipFill rotWithShape="1">
          <a:blip r:embed="rId3">
            <a:alphaModFix/>
          </a:blip>
          <a:srcRect r="50731"/>
          <a:stretch/>
        </p:blipFill>
        <p:spPr>
          <a:xfrm>
            <a:off x="7359775" y="274650"/>
            <a:ext cx="1418449" cy="185224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Shape 921"/>
          <p:cNvSpPr txBox="1">
            <a:spLocks noGrp="1"/>
          </p:cNvSpPr>
          <p:nvPr>
            <p:ph type="title"/>
          </p:nvPr>
        </p:nvSpPr>
        <p:spPr>
          <a:xfrm>
            <a:off x="304800" y="274637"/>
            <a:ext cx="8572500" cy="1143000"/>
          </a:xfrm>
          <a:prstGeom prst="rect">
            <a:avLst/>
          </a:prstGeom>
        </p:spPr>
        <p:txBody>
          <a:bodyPr lIns="91425" tIns="91425" rIns="91425" bIns="91425" anchor="ctr" anchorCtr="0">
            <a:noAutofit/>
          </a:bodyPr>
          <a:lstStyle/>
          <a:p>
            <a:pPr lvl="0" rtl="0">
              <a:spcBef>
                <a:spcPts val="0"/>
              </a:spcBef>
              <a:buNone/>
            </a:pPr>
            <a:r>
              <a:rPr lang="en-US" dirty="0"/>
              <a:t>Scaffolding Complex Text: Don’ts</a:t>
            </a:r>
          </a:p>
        </p:txBody>
      </p:sp>
      <p:sp>
        <p:nvSpPr>
          <p:cNvPr id="922" name="Shape 922"/>
          <p:cNvSpPr txBox="1">
            <a:spLocks noGrp="1"/>
          </p:cNvSpPr>
          <p:nvPr>
            <p:ph type="body" idx="1"/>
          </p:nvPr>
        </p:nvSpPr>
        <p:spPr>
          <a:xfrm>
            <a:off x="304800" y="1570940"/>
            <a:ext cx="8572500" cy="4526100"/>
          </a:xfrm>
          <a:prstGeom prst="rect">
            <a:avLst/>
          </a:prstGeom>
        </p:spPr>
        <p:txBody>
          <a:bodyPr lIns="91425" tIns="91425" rIns="91425" bIns="91425" anchor="t" anchorCtr="0">
            <a:noAutofit/>
          </a:bodyPr>
          <a:lstStyle/>
          <a:p>
            <a:pPr marL="457200" lvl="0" indent="-228600" rtl="0">
              <a:lnSpc>
                <a:spcPct val="150000"/>
              </a:lnSpc>
              <a:spcBef>
                <a:spcPts val="0"/>
              </a:spcBef>
            </a:pPr>
            <a:r>
              <a:rPr lang="en-US" dirty="0"/>
              <a:t>SIMPLIFY THE TEXT!</a:t>
            </a:r>
          </a:p>
          <a:p>
            <a:pPr marL="457200" lvl="0" indent="-228600" rtl="0">
              <a:lnSpc>
                <a:spcPct val="150000"/>
              </a:lnSpc>
              <a:spcBef>
                <a:spcPts val="0"/>
              </a:spcBef>
            </a:pPr>
            <a:r>
              <a:rPr lang="en-US" dirty="0"/>
              <a:t>Use complex text as HW or unguided classwork</a:t>
            </a:r>
          </a:p>
          <a:p>
            <a:pPr marL="457200" lvl="0" indent="-228600" rtl="0">
              <a:lnSpc>
                <a:spcPct val="150000"/>
              </a:lnSpc>
              <a:spcBef>
                <a:spcPts val="0"/>
              </a:spcBef>
            </a:pPr>
            <a:r>
              <a:rPr lang="en-US" dirty="0"/>
              <a:t>Expect students to answer text-dependent questions silently and independently</a:t>
            </a:r>
          </a:p>
          <a:p>
            <a:pPr marL="457200" lvl="0" indent="-228600" rtl="0">
              <a:lnSpc>
                <a:spcPct val="150000"/>
              </a:lnSpc>
              <a:spcBef>
                <a:spcPts val="0"/>
              </a:spcBef>
            </a:pPr>
            <a:r>
              <a:rPr lang="en-US" dirty="0"/>
              <a:t>Remove or change complex language or vocabulary</a:t>
            </a:r>
          </a:p>
          <a:p>
            <a:pPr marL="457200" lvl="0" indent="-228600" rtl="0">
              <a:lnSpc>
                <a:spcPct val="150000"/>
              </a:lnSpc>
              <a:spcBef>
                <a:spcPts val="0"/>
              </a:spcBef>
            </a:pPr>
            <a:r>
              <a:rPr lang="en-US" dirty="0"/>
              <a:t>Give away the meaning or ‘big idea’ of the text before students read</a:t>
            </a:r>
          </a:p>
          <a:p>
            <a:pPr marL="457200" lvl="0" indent="-228600" rtl="0">
              <a:lnSpc>
                <a:spcPct val="150000"/>
              </a:lnSpc>
              <a:spcBef>
                <a:spcPts val="0"/>
              </a:spcBef>
            </a:pPr>
            <a:r>
              <a:rPr lang="en-US" dirty="0"/>
              <a:t>Provide a summary </a:t>
            </a:r>
          </a:p>
        </p:txBody>
      </p:sp>
      <p:pic>
        <p:nvPicPr>
          <p:cNvPr id="923" name="Shape 923"/>
          <p:cNvPicPr preferRelativeResize="0"/>
          <p:nvPr/>
        </p:nvPicPr>
        <p:blipFill rotWithShape="1">
          <a:blip r:embed="rId3">
            <a:alphaModFix/>
          </a:blip>
          <a:srcRect l="50129"/>
          <a:stretch/>
        </p:blipFill>
        <p:spPr>
          <a:xfrm>
            <a:off x="7741328" y="105499"/>
            <a:ext cx="1135971" cy="146544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Shape 929"/>
          <p:cNvSpPr txBox="1">
            <a:spLocks noGrp="1"/>
          </p:cNvSpPr>
          <p:nvPr>
            <p:ph type="title"/>
          </p:nvPr>
        </p:nvSpPr>
        <p:spPr>
          <a:xfrm>
            <a:off x="117625" y="-12"/>
            <a:ext cx="8572500" cy="1143000"/>
          </a:xfrm>
          <a:prstGeom prst="rect">
            <a:avLst/>
          </a:prstGeom>
        </p:spPr>
        <p:txBody>
          <a:bodyPr lIns="91425" tIns="91425" rIns="91425" bIns="91425" anchor="ctr" anchorCtr="0">
            <a:noAutofit/>
          </a:bodyPr>
          <a:lstStyle/>
          <a:p>
            <a:pPr lvl="0">
              <a:spcBef>
                <a:spcPts val="0"/>
              </a:spcBef>
              <a:buNone/>
            </a:pPr>
            <a:r>
              <a:rPr lang="en-US" sz="2800" dirty="0">
                <a:ea typeface="Lucida Sans"/>
                <a:cs typeface="Lucida Sans"/>
                <a:sym typeface="Lucida Sans"/>
              </a:rPr>
              <a:t>More Suggestions for Scaffolds:</a:t>
            </a:r>
          </a:p>
        </p:txBody>
      </p:sp>
      <p:sp>
        <p:nvSpPr>
          <p:cNvPr id="930" name="Shape 930"/>
          <p:cNvSpPr txBox="1">
            <a:spLocks noGrp="1"/>
          </p:cNvSpPr>
          <p:nvPr>
            <p:ph type="body" idx="1"/>
          </p:nvPr>
        </p:nvSpPr>
        <p:spPr>
          <a:xfrm>
            <a:off x="285750" y="862415"/>
            <a:ext cx="8572500" cy="4526100"/>
          </a:xfrm>
          <a:prstGeom prst="rect">
            <a:avLst/>
          </a:prstGeom>
        </p:spPr>
        <p:txBody>
          <a:bodyPr lIns="91425" tIns="91425" rIns="91425" bIns="91425" anchor="t" anchorCtr="0">
            <a:noAutofit/>
          </a:bodyPr>
          <a:lstStyle/>
          <a:p>
            <a:pPr lvl="0">
              <a:spcBef>
                <a:spcPts val="0"/>
              </a:spcBef>
              <a:buNone/>
            </a:pPr>
            <a:r>
              <a:rPr lang="en-US" dirty="0">
                <a:ea typeface="Lucida Sans"/>
                <a:cs typeface="Lucida Sans"/>
                <a:sym typeface="Lucida Sans"/>
              </a:rPr>
              <a:t>Aligned blog post:  Supporting All Learners with Complex Text (by Carey Swanson)</a:t>
            </a:r>
          </a:p>
          <a:p>
            <a:pPr lvl="0">
              <a:spcBef>
                <a:spcPts val="0"/>
              </a:spcBef>
              <a:buNone/>
            </a:pPr>
            <a:endParaRPr dirty="0">
              <a:ea typeface="Lucida Sans"/>
              <a:cs typeface="Lucida Sans"/>
              <a:sym typeface="Lucida Sans"/>
            </a:endParaRPr>
          </a:p>
          <a:p>
            <a:pPr lvl="0">
              <a:spcBef>
                <a:spcPts val="0"/>
              </a:spcBef>
              <a:buNone/>
            </a:pPr>
            <a:r>
              <a:rPr lang="en-US" dirty="0">
                <a:ea typeface="Lucida Sans"/>
                <a:cs typeface="Lucida Sans"/>
                <a:sym typeface="Lucida Sans"/>
              </a:rPr>
              <a:t>Aligned blog post:  A Teacher’s Thoughts on the Core Knowledge Language Arts Curriculum (by Adrienne Williams)</a:t>
            </a:r>
          </a:p>
          <a:p>
            <a:pPr lvl="0">
              <a:spcBef>
                <a:spcPts val="0"/>
              </a:spcBef>
              <a:buNone/>
            </a:pPr>
            <a:endParaRPr dirty="0">
              <a:ea typeface="Lucida Sans"/>
              <a:cs typeface="Lucida Sans"/>
              <a:sym typeface="Lucida Sans"/>
            </a:endParaRPr>
          </a:p>
          <a:p>
            <a:pPr lvl="0">
              <a:spcBef>
                <a:spcPts val="0"/>
              </a:spcBef>
              <a:buNone/>
            </a:pPr>
            <a:r>
              <a:rPr lang="en-US" dirty="0">
                <a:ea typeface="Lucida Sans"/>
                <a:cs typeface="Lucida Sans"/>
                <a:sym typeface="Lucida Sans"/>
              </a:rPr>
              <a:t>SAP’s “Strategies for Supporting Struggling Readers” handout.</a:t>
            </a:r>
          </a:p>
          <a:p>
            <a:pPr lvl="0">
              <a:spcBef>
                <a:spcPts val="0"/>
              </a:spcBef>
              <a:buNone/>
            </a:pPr>
            <a:endParaRPr dirty="0"/>
          </a:p>
        </p:txBody>
      </p:sp>
      <p:pic>
        <p:nvPicPr>
          <p:cNvPr id="931" name="Shape 931"/>
          <p:cNvPicPr preferRelativeResize="0"/>
          <p:nvPr/>
        </p:nvPicPr>
        <p:blipFill>
          <a:blip r:embed="rId3">
            <a:alphaModFix/>
          </a:blip>
          <a:stretch>
            <a:fillRect/>
          </a:stretch>
        </p:blipFill>
        <p:spPr>
          <a:xfrm>
            <a:off x="285750" y="4316325"/>
            <a:ext cx="7143750" cy="23812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Shape 936"/>
          <p:cNvSpPr txBox="1">
            <a:spLocks noGrp="1"/>
          </p:cNvSpPr>
          <p:nvPr>
            <p:ph type="title"/>
          </p:nvPr>
        </p:nvSpPr>
        <p:spPr>
          <a:xfrm>
            <a:off x="304800" y="274637"/>
            <a:ext cx="85725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95959"/>
              </a:buClr>
              <a:buSzPct val="25000"/>
              <a:buFont typeface="Allerta"/>
              <a:buNone/>
            </a:pPr>
            <a:r>
              <a:rPr lang="en-US" sz="2800" dirty="0">
                <a:ea typeface="Lucida Sans"/>
                <a:cs typeface="Lucida Sans"/>
                <a:sym typeface="Lucida Sans"/>
              </a:rPr>
              <a:t>Resources to support qualitative text analysis:</a:t>
            </a:r>
          </a:p>
        </p:txBody>
      </p:sp>
      <p:pic>
        <p:nvPicPr>
          <p:cNvPr id="937" name="Shape 937"/>
          <p:cNvPicPr preferRelativeResize="0"/>
          <p:nvPr/>
        </p:nvPicPr>
        <p:blipFill>
          <a:blip r:embed="rId3">
            <a:alphaModFix/>
          </a:blip>
          <a:stretch>
            <a:fillRect/>
          </a:stretch>
        </p:blipFill>
        <p:spPr>
          <a:xfrm>
            <a:off x="1881050" y="1417637"/>
            <a:ext cx="5225143" cy="474803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Shape 942"/>
          <p:cNvSpPr txBox="1">
            <a:spLocks noGrp="1"/>
          </p:cNvSpPr>
          <p:nvPr>
            <p:ph type="title"/>
          </p:nvPr>
        </p:nvSpPr>
        <p:spPr>
          <a:xfrm>
            <a:off x="190500" y="-186637"/>
            <a:ext cx="85725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95959"/>
              </a:buClr>
              <a:buSzPct val="25000"/>
              <a:buFont typeface="Allerta"/>
              <a:buNone/>
            </a:pPr>
            <a:r>
              <a:rPr lang="en-US" sz="2800" dirty="0">
                <a:ea typeface="Lucida Sans"/>
                <a:cs typeface="Lucida Sans"/>
                <a:sym typeface="Lucida Sans"/>
              </a:rPr>
              <a:t>Lessons using complex texts</a:t>
            </a:r>
          </a:p>
        </p:txBody>
      </p:sp>
      <p:sp>
        <p:nvSpPr>
          <p:cNvPr id="943" name="Shape 943"/>
          <p:cNvSpPr txBox="1">
            <a:spLocks noGrp="1"/>
          </p:cNvSpPr>
          <p:nvPr>
            <p:ph type="body" idx="1"/>
          </p:nvPr>
        </p:nvSpPr>
        <p:spPr>
          <a:xfrm>
            <a:off x="304800" y="1570940"/>
            <a:ext cx="8572500" cy="4526100"/>
          </a:xfrm>
          <a:prstGeom prst="rect">
            <a:avLst/>
          </a:prstGeom>
          <a:noFill/>
          <a:ln>
            <a:noFill/>
          </a:ln>
        </p:spPr>
        <p:txBody>
          <a:bodyPr lIns="91425" tIns="45700" rIns="91425" bIns="45700" anchor="t" anchorCtr="0">
            <a:noAutofit/>
          </a:bodyPr>
          <a:lstStyle/>
          <a:p>
            <a:pPr marL="0" marR="0" lvl="0" indent="0" algn="l" rtl="0">
              <a:spcBef>
                <a:spcPts val="440"/>
              </a:spcBef>
              <a:buNone/>
            </a:pPr>
            <a:r>
              <a:rPr lang="en-US" dirty="0"/>
              <a:t>Content</a:t>
            </a:r>
          </a:p>
        </p:txBody>
      </p:sp>
      <p:cxnSp>
        <p:nvCxnSpPr>
          <p:cNvPr id="944" name="Shape 944"/>
          <p:cNvCxnSpPr/>
          <p:nvPr/>
        </p:nvCxnSpPr>
        <p:spPr>
          <a:xfrm>
            <a:off x="457200" y="1460500"/>
            <a:ext cx="8039100" cy="0"/>
          </a:xfrm>
          <a:prstGeom prst="straightConnector1">
            <a:avLst/>
          </a:prstGeom>
          <a:noFill/>
          <a:ln w="25400" cap="flat" cmpd="sng">
            <a:solidFill>
              <a:schemeClr val="accent1"/>
            </a:solidFill>
            <a:prstDash val="solid"/>
            <a:round/>
            <a:headEnd type="none" w="med" len="med"/>
            <a:tailEnd type="none" w="med" len="med"/>
          </a:ln>
        </p:spPr>
      </p:cxnSp>
      <p:pic>
        <p:nvPicPr>
          <p:cNvPr id="945" name="Shape 945"/>
          <p:cNvPicPr preferRelativeResize="0"/>
          <p:nvPr/>
        </p:nvPicPr>
        <p:blipFill>
          <a:blip r:embed="rId3">
            <a:alphaModFix/>
          </a:blip>
          <a:stretch>
            <a:fillRect/>
          </a:stretch>
        </p:blipFill>
        <p:spPr>
          <a:xfrm>
            <a:off x="304800" y="806987"/>
            <a:ext cx="7912276" cy="605402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Shape 951"/>
          <p:cNvSpPr txBox="1">
            <a:spLocks noGrp="1"/>
          </p:cNvSpPr>
          <p:nvPr>
            <p:ph type="title"/>
          </p:nvPr>
        </p:nvSpPr>
        <p:spPr>
          <a:xfrm>
            <a:off x="304800" y="274637"/>
            <a:ext cx="8572500" cy="1143000"/>
          </a:xfrm>
          <a:prstGeom prst="rect">
            <a:avLst/>
          </a:prstGeom>
        </p:spPr>
        <p:txBody>
          <a:bodyPr lIns="91425" tIns="91425" rIns="91425" bIns="91425" anchor="ctr" anchorCtr="0">
            <a:noAutofit/>
          </a:bodyPr>
          <a:lstStyle/>
          <a:p>
            <a:pPr lvl="0">
              <a:spcBef>
                <a:spcPts val="0"/>
              </a:spcBef>
              <a:buNone/>
            </a:pPr>
            <a:r>
              <a:rPr lang="en-US" dirty="0">
                <a:ea typeface="Lucida Sans"/>
                <a:cs typeface="Lucida Sans"/>
                <a:sym typeface="Lucida Sans"/>
              </a:rPr>
              <a:t>Academic Word Finder</a:t>
            </a:r>
          </a:p>
        </p:txBody>
      </p:sp>
      <p:sp>
        <p:nvSpPr>
          <p:cNvPr id="952" name="Shape 952"/>
          <p:cNvSpPr txBox="1">
            <a:spLocks noGrp="1"/>
          </p:cNvSpPr>
          <p:nvPr>
            <p:ph type="body" idx="1"/>
          </p:nvPr>
        </p:nvSpPr>
        <p:spPr>
          <a:xfrm>
            <a:off x="304800" y="1570940"/>
            <a:ext cx="8572500" cy="4526100"/>
          </a:xfrm>
          <a:prstGeom prst="rect">
            <a:avLst/>
          </a:prstGeom>
        </p:spPr>
        <p:txBody>
          <a:bodyPr lIns="91425" tIns="91425" rIns="91425" bIns="91425" anchor="t" anchorCtr="0">
            <a:noAutofit/>
          </a:bodyPr>
          <a:lstStyle/>
          <a:p>
            <a:pPr lvl="0">
              <a:spcBef>
                <a:spcPts val="0"/>
              </a:spcBef>
              <a:buNone/>
            </a:pPr>
            <a:endParaRPr dirty="0"/>
          </a:p>
        </p:txBody>
      </p:sp>
      <p:pic>
        <p:nvPicPr>
          <p:cNvPr id="953" name="Shape 953"/>
          <p:cNvPicPr preferRelativeResize="0"/>
          <p:nvPr/>
        </p:nvPicPr>
        <p:blipFill>
          <a:blip r:embed="rId3">
            <a:alphaModFix/>
          </a:blip>
          <a:stretch>
            <a:fillRect/>
          </a:stretch>
        </p:blipFill>
        <p:spPr>
          <a:xfrm>
            <a:off x="304800" y="1328800"/>
            <a:ext cx="8248650" cy="2733675"/>
          </a:xfrm>
          <a:prstGeom prst="rect">
            <a:avLst/>
          </a:prstGeom>
          <a:noFill/>
          <a:ln>
            <a:noFill/>
          </a:ln>
        </p:spPr>
      </p:pic>
      <p:pic>
        <p:nvPicPr>
          <p:cNvPr id="954" name="Shape 954"/>
          <p:cNvPicPr preferRelativeResize="0"/>
          <p:nvPr/>
        </p:nvPicPr>
        <p:blipFill>
          <a:blip r:embed="rId4">
            <a:alphaModFix/>
          </a:blip>
          <a:stretch>
            <a:fillRect/>
          </a:stretch>
        </p:blipFill>
        <p:spPr>
          <a:xfrm>
            <a:off x="523875" y="3620540"/>
            <a:ext cx="8353425" cy="24765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Shape 959"/>
          <p:cNvSpPr txBox="1">
            <a:spLocks noGrp="1"/>
          </p:cNvSpPr>
          <p:nvPr>
            <p:ph type="title"/>
          </p:nvPr>
        </p:nvSpPr>
        <p:spPr>
          <a:xfrm>
            <a:off x="216567" y="2206889"/>
            <a:ext cx="8620500" cy="19725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llerta"/>
              <a:buNone/>
            </a:pPr>
            <a:r>
              <a:rPr lang="en-US" dirty="0"/>
              <a:t>Poll</a:t>
            </a:r>
            <a:r>
              <a:rPr lang="en-US" sz="2800" b="0" i="0" u="none" strike="noStrike" cap="none" dirty="0">
                <a:solidFill>
                  <a:schemeClr val="lt1"/>
                </a:solidFill>
                <a:cs typeface="Allerta"/>
                <a:sym typeface="Allerta"/>
              </a:rPr>
              <a:t>: </a:t>
            </a:r>
          </a:p>
          <a:p>
            <a:pPr marL="0" marR="0" lvl="0" indent="0" algn="ctr" rtl="0">
              <a:spcBef>
                <a:spcPts val="0"/>
              </a:spcBef>
              <a:buClr>
                <a:schemeClr val="lt1"/>
              </a:buClr>
              <a:buSzPct val="25000"/>
              <a:buFont typeface="Allerta"/>
              <a:buNone/>
            </a:pPr>
            <a:r>
              <a:rPr lang="en-US" dirty="0"/>
              <a:t>Where do you learn specific strategies for meeting the needs of all learners within your curriculum?</a:t>
            </a:r>
            <a:r>
              <a:rPr lang="en-US" sz="2800" b="0" i="0" u="none" strike="noStrike" cap="none" dirty="0">
                <a:solidFill>
                  <a:schemeClr val="lt1"/>
                </a:solidFill>
                <a:cs typeface="Allerta"/>
                <a:sym typeface="Allerta"/>
              </a:rPr>
              <a:t/>
            </a:r>
            <a:br>
              <a:rPr lang="en-US" sz="2800" b="0" i="0" u="none" strike="noStrike" cap="none" dirty="0">
                <a:solidFill>
                  <a:schemeClr val="lt1"/>
                </a:solidFill>
                <a:cs typeface="Allerta"/>
                <a:sym typeface="Allerta"/>
              </a:rPr>
            </a:br>
            <a:r>
              <a:rPr lang="en-US" sz="2800" b="0" i="0" u="none" strike="noStrike" cap="none" dirty="0">
                <a:solidFill>
                  <a:schemeClr val="lt1"/>
                </a:solidFill>
                <a:cs typeface="Allerta"/>
                <a:sym typeface="Allerta"/>
              </a:rPr>
              <a:t/>
            </a:r>
            <a:br>
              <a:rPr lang="en-US" sz="2800" b="0" i="0" u="none" strike="noStrike" cap="none" dirty="0">
                <a:solidFill>
                  <a:schemeClr val="lt1"/>
                </a:solidFill>
                <a:cs typeface="Allerta"/>
                <a:sym typeface="Allerta"/>
              </a:rPr>
            </a:br>
            <a:endParaRPr lang="en-US" sz="2800" b="0" i="0" u="none" strike="noStrike" cap="none" dirty="0">
              <a:solidFill>
                <a:schemeClr val="lt1"/>
              </a:solidFill>
              <a:cs typeface="Allerta"/>
              <a:sym typeface="Allert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Shape 964"/>
          <p:cNvSpPr txBox="1">
            <a:spLocks noGrp="1"/>
          </p:cNvSpPr>
          <p:nvPr>
            <p:ph type="title"/>
          </p:nvPr>
        </p:nvSpPr>
        <p:spPr>
          <a:xfrm>
            <a:off x="216567" y="2829677"/>
            <a:ext cx="8620551" cy="868362"/>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Allerta"/>
              <a:buNone/>
            </a:pPr>
            <a:r>
              <a:rPr lang="en-US" sz="2800" b="0" i="0" u="none" strike="noStrike" cap="none" dirty="0">
                <a:solidFill>
                  <a:schemeClr val="lt1"/>
                </a:solidFill>
                <a:ea typeface="Lucida Sans"/>
                <a:cs typeface="Lucida Sans"/>
                <a:sym typeface="Lucida Sans"/>
              </a:rPr>
              <a:t>Your Questions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Shape 68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a:solidFill>
                  <a:srgbClr val="3F3F39"/>
                </a:solidFill>
                <a:ea typeface="Lucida Sans"/>
                <a:cs typeface="Lucida Sans"/>
                <a:sym typeface="Lucida Sans"/>
              </a:rPr>
              <a:t>To learn more about Core Advocates…</a:t>
            </a:r>
          </a:p>
        </p:txBody>
      </p:sp>
      <p:sp>
        <p:nvSpPr>
          <p:cNvPr id="688" name="Shape 688"/>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Lucida Sans"/>
              <a:buChar char="•"/>
            </a:pPr>
            <a:r>
              <a:rPr lang="en-US" sz="2400" b="0" i="0" u="none" strike="noStrike" cap="none" dirty="0">
                <a:solidFill>
                  <a:srgbClr val="3F3F39"/>
                </a:solidFill>
                <a:ea typeface="Lucida Sans"/>
                <a:cs typeface="Lucida Sans"/>
                <a:sym typeface="Lucida Sans"/>
              </a:rPr>
              <a:t>Contact Jennie Beltramini </a:t>
            </a:r>
            <a:r>
              <a:rPr lang="en-US" sz="1800" b="0" i="0" u="none" strike="noStrike" cap="none" dirty="0">
                <a:solidFill>
                  <a:srgbClr val="3F3F39"/>
                </a:solidFill>
                <a:ea typeface="Lucida Sans"/>
                <a:cs typeface="Lucida Sans"/>
                <a:sym typeface="Lucida Sans"/>
              </a:rPr>
              <a:t>(</a:t>
            </a:r>
            <a:r>
              <a:rPr lang="en-US" sz="1800" b="0" i="0" u="sng" strike="noStrike" cap="none" dirty="0">
                <a:solidFill>
                  <a:schemeClr val="hlink"/>
                </a:solidFill>
                <a:ea typeface="Lucida Sans"/>
                <a:cs typeface="Lucida Sans"/>
                <a:sym typeface="Lucida Sans"/>
                <a:hlinkClick r:id="rId3"/>
              </a:rPr>
              <a:t>jbeltramini@studentsachieve.net</a:t>
            </a:r>
            <a:r>
              <a:rPr lang="en-US" sz="1800" b="0" i="0" u="none" strike="noStrike" cap="none" dirty="0">
                <a:solidFill>
                  <a:srgbClr val="3F3F39"/>
                </a:solidFill>
                <a:ea typeface="Lucida Sans"/>
                <a:cs typeface="Lucida Sans"/>
                <a:sym typeface="Lucida Sans"/>
              </a:rPr>
              <a:t> ) </a:t>
            </a:r>
            <a:r>
              <a:rPr lang="en-US" sz="2400" b="0" i="0" u="none" strike="noStrike" cap="none" dirty="0">
                <a:solidFill>
                  <a:srgbClr val="3F3F39"/>
                </a:solidFill>
                <a:ea typeface="Lucida Sans"/>
                <a:cs typeface="Lucida Sans"/>
                <a:sym typeface="Lucida Sans"/>
              </a:rPr>
              <a:t>or Joanie Funderburk </a:t>
            </a:r>
            <a:r>
              <a:rPr lang="en-US" sz="1800" b="0" i="0" u="none" strike="noStrike" cap="none" dirty="0">
                <a:solidFill>
                  <a:srgbClr val="3F3F39"/>
                </a:solidFill>
                <a:ea typeface="Lucida Sans"/>
                <a:cs typeface="Lucida Sans"/>
                <a:sym typeface="Lucida Sans"/>
              </a:rPr>
              <a:t>(</a:t>
            </a:r>
            <a:r>
              <a:rPr lang="en-US" sz="1800" b="0" i="0" u="sng" strike="noStrike" cap="none" dirty="0">
                <a:solidFill>
                  <a:schemeClr val="hlink"/>
                </a:solidFill>
                <a:ea typeface="Lucida Sans"/>
                <a:cs typeface="Lucida Sans"/>
                <a:sym typeface="Lucida Sans"/>
                <a:hlinkClick r:id="rId4"/>
              </a:rPr>
              <a:t>jfunderburk@studentsachieve.net</a:t>
            </a:r>
            <a:r>
              <a:rPr lang="en-US" sz="1800" b="0" i="0" u="none" strike="noStrike" cap="none" dirty="0">
                <a:solidFill>
                  <a:srgbClr val="3F3F39"/>
                </a:solidFill>
                <a:ea typeface="Lucida Sans"/>
                <a:cs typeface="Lucida Sans"/>
                <a:sym typeface="Lucida Sans"/>
              </a:rPr>
              <a:t>)</a:t>
            </a:r>
          </a:p>
          <a:p>
            <a:pPr marL="342900" marR="0" lvl="0" indent="-342900" algn="l" rtl="0">
              <a:lnSpc>
                <a:spcPct val="100000"/>
              </a:lnSpc>
              <a:spcBef>
                <a:spcPts val="480"/>
              </a:spcBef>
              <a:spcAft>
                <a:spcPts val="0"/>
              </a:spcAft>
              <a:buClr>
                <a:srgbClr val="3F3F39"/>
              </a:buClr>
              <a:buSzPct val="100000"/>
              <a:buFont typeface="Lucida Sans"/>
              <a:buChar char="•"/>
            </a:pPr>
            <a:r>
              <a:rPr lang="en-US" sz="2400" b="0" i="0" u="none" strike="noStrike" cap="none" dirty="0">
                <a:solidFill>
                  <a:srgbClr val="3F3F39"/>
                </a:solidFill>
                <a:ea typeface="Lucida Sans"/>
                <a:cs typeface="Lucida Sans"/>
                <a:sym typeface="Lucida Sans"/>
              </a:rPr>
              <a:t>Complete this survey to join our database (and mailing lists): </a:t>
            </a:r>
            <a:r>
              <a:rPr lang="en-US" sz="1800" b="0" i="0" u="sng" strike="noStrike" cap="none" dirty="0">
                <a:solidFill>
                  <a:schemeClr val="hlink"/>
                </a:solidFill>
                <a:ea typeface="Lucida Sans"/>
                <a:cs typeface="Lucida Sans"/>
                <a:sym typeface="Lucida Sans"/>
                <a:hlinkClick r:id="rId5"/>
              </a:rPr>
              <a:t>http://</a:t>
            </a:r>
            <a:r>
              <a:rPr lang="en-US" sz="1800" b="0" i="0" u="sng" strike="noStrike" cap="none" dirty="0">
                <a:solidFill>
                  <a:schemeClr val="hlink"/>
                </a:solidFill>
                <a:ea typeface="Lucida Sans"/>
                <a:cs typeface="Lucida Sans"/>
                <a:sym typeface="Lucida Sans"/>
              </a:rPr>
              <a:t>bitly.com/joincoreadvocates</a:t>
            </a:r>
            <a:r>
              <a:rPr lang="en-US" sz="1800" b="0" i="0" u="sng" strike="noStrike" cap="none" dirty="0">
                <a:solidFill>
                  <a:srgbClr val="3F3F39"/>
                </a:solidFill>
                <a:ea typeface="Lucida Sans"/>
                <a:cs typeface="Lucida Sans"/>
                <a:sym typeface="Lucida Sans"/>
              </a:rPr>
              <a:t> </a:t>
            </a:r>
          </a:p>
          <a:p>
            <a:pPr marL="342900" marR="0" lvl="0" indent="-342900" algn="l" rtl="0">
              <a:lnSpc>
                <a:spcPct val="100000"/>
              </a:lnSpc>
              <a:spcBef>
                <a:spcPts val="480"/>
              </a:spcBef>
              <a:spcAft>
                <a:spcPts val="0"/>
              </a:spcAft>
              <a:buClr>
                <a:srgbClr val="3F3F39"/>
              </a:buClr>
              <a:buSzPct val="100000"/>
              <a:buFont typeface="Lucida Sans"/>
              <a:buChar char="•"/>
            </a:pPr>
            <a:r>
              <a:rPr lang="en-US" sz="2400" b="0" i="0" u="none" strike="noStrike" cap="none" dirty="0">
                <a:solidFill>
                  <a:srgbClr val="3F3F39"/>
                </a:solidFill>
                <a:ea typeface="Lucida Sans"/>
                <a:cs typeface="Lucida Sans"/>
                <a:sym typeface="Lucida Sans"/>
              </a:rPr>
              <a:t>Visit our website: </a:t>
            </a:r>
            <a:r>
              <a:rPr lang="en-US" sz="1800" b="0" i="0" u="sng" strike="noStrike" cap="none" dirty="0">
                <a:solidFill>
                  <a:schemeClr val="hlink"/>
                </a:solidFill>
                <a:ea typeface="Lucida Sans"/>
                <a:cs typeface="Lucida Sans"/>
                <a:sym typeface="Lucida Sans"/>
                <a:hlinkClick r:id="rId6"/>
              </a:rPr>
              <a:t>www.achievethecore.org</a:t>
            </a: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cs typeface="Allerta"/>
              <a:sym typeface="Allerta"/>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cs typeface="Allerta"/>
              <a:sym typeface="Allerta"/>
            </a:endParaRPr>
          </a:p>
        </p:txBody>
      </p:sp>
      <p:pic>
        <p:nvPicPr>
          <p:cNvPr id="689" name="Shape 689" descr="ATC Header.PNG"/>
          <p:cNvPicPr preferRelativeResize="0"/>
          <p:nvPr/>
        </p:nvPicPr>
        <p:blipFill rotWithShape="1">
          <a:blip r:embed="rId7">
            <a:alphaModFix/>
          </a:blip>
          <a:srcRect/>
          <a:stretch/>
        </p:blipFill>
        <p:spPr>
          <a:xfrm>
            <a:off x="70125" y="3901267"/>
            <a:ext cx="9144000" cy="2605500"/>
          </a:xfrm>
          <a:prstGeom prst="rect">
            <a:avLst/>
          </a:prstGeom>
          <a:noFill/>
          <a:ln>
            <a:noFill/>
          </a:ln>
        </p:spPr>
      </p:pic>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Shape 97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a:solidFill>
                  <a:srgbClr val="3F3F39"/>
                </a:solidFill>
                <a:ea typeface="Lucida Sans"/>
                <a:cs typeface="Lucida Sans"/>
                <a:sym typeface="Lucida Sans"/>
              </a:rPr>
              <a:t>Please join us again next month!</a:t>
            </a:r>
          </a:p>
        </p:txBody>
      </p:sp>
      <p:sp>
        <p:nvSpPr>
          <p:cNvPr id="971" name="Shape 97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3F3F39"/>
              </a:buClr>
              <a:buSzPct val="100000"/>
              <a:buFont typeface="Lucida Sans"/>
              <a:buChar char="•"/>
            </a:pPr>
            <a:r>
              <a:rPr lang="en-US" sz="2400" dirty="0">
                <a:solidFill>
                  <a:srgbClr val="3F3F39"/>
                </a:solidFill>
                <a:ea typeface="Lucida Sans"/>
                <a:cs typeface="Lucida Sans"/>
                <a:sym typeface="Lucida Sans"/>
              </a:rPr>
              <a:t>Next month’s webinar: </a:t>
            </a:r>
            <a:r>
              <a:rPr lang="en-US" sz="2400" i="1" dirty="0">
                <a:solidFill>
                  <a:srgbClr val="3F3F39"/>
                </a:solidFill>
                <a:ea typeface="Lucida Sans"/>
                <a:cs typeface="Lucida Sans"/>
                <a:sym typeface="Lucida Sans"/>
              </a:rPr>
              <a:t>Supporting ALL learners in working with grade-level mathematics</a:t>
            </a:r>
          </a:p>
          <a:p>
            <a:pPr marL="342900" marR="0" lvl="0" indent="-342900" algn="l" rtl="0">
              <a:spcBef>
                <a:spcPts val="0"/>
              </a:spcBef>
              <a:spcAft>
                <a:spcPts val="0"/>
              </a:spcAft>
              <a:buClr>
                <a:srgbClr val="3F3F39"/>
              </a:buClr>
              <a:buSzPct val="100000"/>
              <a:buFont typeface="Arial"/>
              <a:buNone/>
            </a:pPr>
            <a:endParaRPr sz="2400" b="0" i="0" u="none" strike="noStrike" cap="none" dirty="0">
              <a:solidFill>
                <a:srgbClr val="3F3F39"/>
              </a:solidFill>
              <a:ea typeface="Lucida Sans"/>
              <a:cs typeface="Lucida Sans"/>
              <a:sym typeface="Lucida Sans"/>
            </a:endParaRPr>
          </a:p>
          <a:p>
            <a:pPr marL="342900" marR="0" lvl="0" indent="-342900" algn="l" rtl="0">
              <a:spcBef>
                <a:spcPts val="0"/>
              </a:spcBef>
              <a:spcAft>
                <a:spcPts val="0"/>
              </a:spcAft>
              <a:buClr>
                <a:srgbClr val="3F3F39"/>
              </a:buClr>
              <a:buSzPct val="100000"/>
              <a:buFont typeface="Lucida Sans"/>
              <a:buChar char="•"/>
            </a:pPr>
            <a:r>
              <a:rPr lang="en-US" sz="2400" dirty="0">
                <a:solidFill>
                  <a:srgbClr val="3F3F39"/>
                </a:solidFill>
                <a:ea typeface="Lucida Sans"/>
                <a:cs typeface="Lucida Sans"/>
                <a:sym typeface="Lucida Sans"/>
              </a:rPr>
              <a:t>Wednesday, March 1, 2017</a:t>
            </a:r>
          </a:p>
          <a:p>
            <a:pPr marL="342900" marR="0" lvl="0" indent="-342900" algn="l" rtl="0">
              <a:spcBef>
                <a:spcPts val="0"/>
              </a:spcBef>
              <a:spcAft>
                <a:spcPts val="0"/>
              </a:spcAft>
              <a:buClr>
                <a:srgbClr val="3F3F39"/>
              </a:buClr>
              <a:buSzPct val="100000"/>
              <a:buFont typeface="Arial"/>
              <a:buNone/>
            </a:pPr>
            <a:endParaRPr sz="2400" b="0" i="0" u="none" strike="noStrike" cap="none" dirty="0">
              <a:solidFill>
                <a:srgbClr val="3F3F39"/>
              </a:solidFill>
              <a:ea typeface="Lucida Sans"/>
              <a:cs typeface="Lucida Sans"/>
              <a:sym typeface="Lucida Sans"/>
            </a:endParaRPr>
          </a:p>
          <a:p>
            <a:pPr marL="342900" marR="0" lvl="0" indent="-342900" algn="l" rtl="0">
              <a:spcBef>
                <a:spcPts val="0"/>
              </a:spcBef>
              <a:buClr>
                <a:srgbClr val="3F3F39"/>
              </a:buClr>
              <a:buSzPct val="100000"/>
              <a:buFont typeface="Lucida Sans"/>
              <a:buChar char="•"/>
            </a:pPr>
            <a:r>
              <a:rPr lang="en-US" sz="2400" b="0" i="0" u="none" strike="noStrike" cap="none" dirty="0">
                <a:solidFill>
                  <a:srgbClr val="3F3F39"/>
                </a:solidFill>
                <a:ea typeface="Lucida Sans"/>
                <a:cs typeface="Lucida Sans"/>
                <a:sym typeface="Lucida Sans"/>
              </a:rPr>
              <a:t>Register Here: </a:t>
            </a:r>
            <a:r>
              <a:rPr lang="en-US" sz="2400" dirty="0">
                <a:solidFill>
                  <a:srgbClr val="389ED8"/>
                </a:solidFill>
                <a:highlight>
                  <a:srgbClr val="FFFFFF"/>
                </a:highlight>
                <a:ea typeface="Lucida Sans"/>
                <a:cs typeface="Lucida Sans"/>
                <a:sym typeface="Lucida Sans"/>
                <a:hlinkClick r:id="rId3"/>
              </a:rPr>
              <a:t>https://attendee.gotowebinar.com/register/6909715177076040705</a:t>
            </a:r>
            <a:r>
              <a:rPr lang="en-US" sz="2400" dirty="0">
                <a:solidFill>
                  <a:srgbClr val="3F3F39"/>
                </a:solidFill>
                <a:ea typeface="Lucida Sans"/>
                <a:cs typeface="Lucida Sans"/>
                <a:sym typeface="Lucida Sans"/>
              </a:rPr>
              <a:t> </a:t>
            </a:r>
          </a:p>
          <a:p>
            <a:pPr marL="0" marR="0" lvl="0" indent="0" algn="l" rtl="0">
              <a:spcBef>
                <a:spcPts val="0"/>
              </a:spcBef>
              <a:buNone/>
            </a:pPr>
            <a:endParaRPr sz="2400" dirty="0">
              <a:solidFill>
                <a:srgbClr val="3F3F39"/>
              </a:solidFill>
              <a:ea typeface="Lucida Sans"/>
              <a:cs typeface="Lucida Sans"/>
              <a:sym typeface="Lucida Sans"/>
            </a:endParaRPr>
          </a:p>
        </p:txBody>
      </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Shape 976"/>
          <p:cNvSpPr txBox="1">
            <a:spLocks noGrp="1"/>
          </p:cNvSpPr>
          <p:nvPr>
            <p:ph type="title"/>
          </p:nvPr>
        </p:nvSpPr>
        <p:spPr>
          <a:xfrm>
            <a:off x="216567" y="2829677"/>
            <a:ext cx="8620551" cy="868362"/>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Allerta"/>
              <a:buNone/>
            </a:pPr>
            <a:r>
              <a:rPr lang="en-US" sz="2800" b="0" i="0" u="none" strike="noStrike" cap="none" dirty="0">
                <a:solidFill>
                  <a:schemeClr val="lt1"/>
                </a:solidFill>
                <a:ea typeface="Lucida Sans"/>
                <a:cs typeface="Lucida Sans"/>
                <a:sym typeface="Lucida Sans"/>
              </a:rPr>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Shape 69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dirty="0">
                <a:solidFill>
                  <a:srgbClr val="3F3F39"/>
                </a:solidFill>
                <a:ea typeface="Lucida Sans"/>
                <a:cs typeface="Lucida Sans"/>
                <a:sym typeface="Lucida Sans"/>
              </a:rPr>
              <a:t>Tweet with us!</a:t>
            </a:r>
          </a:p>
        </p:txBody>
      </p:sp>
      <p:sp>
        <p:nvSpPr>
          <p:cNvPr id="695" name="Shape 69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Lucida Sans"/>
              <a:buChar char="•"/>
            </a:pPr>
            <a:r>
              <a:rPr lang="en-US" sz="2400" b="0" i="0" u="none" strike="noStrike" cap="none" dirty="0">
                <a:solidFill>
                  <a:srgbClr val="3F3F39"/>
                </a:solidFill>
                <a:ea typeface="Lucida Sans"/>
                <a:cs typeface="Lucida Sans"/>
                <a:sym typeface="Lucida Sans"/>
              </a:rPr>
              <a:t>Please </a:t>
            </a:r>
            <a:r>
              <a:rPr lang="en-US" sz="2400" dirty="0">
                <a:solidFill>
                  <a:srgbClr val="3F3F39"/>
                </a:solidFill>
                <a:ea typeface="Lucida Sans"/>
                <a:cs typeface="Lucida Sans"/>
                <a:sym typeface="Lucida Sans"/>
              </a:rPr>
              <a:t>share your learning by</a:t>
            </a:r>
            <a:r>
              <a:rPr lang="en-US" sz="2400" b="0" i="0" u="none" strike="noStrike" cap="none" dirty="0">
                <a:solidFill>
                  <a:srgbClr val="3F3F39"/>
                </a:solidFill>
                <a:ea typeface="Lucida Sans"/>
                <a:cs typeface="Lucida Sans"/>
                <a:sym typeface="Lucida Sans"/>
              </a:rPr>
              <a:t> tweeting during and after the webinar using #coreadvocates</a:t>
            </a: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ea typeface="Lucida Sans"/>
              <a:cs typeface="Lucida Sans"/>
              <a:sym typeface="Lucida Sans"/>
            </a:endParaRPr>
          </a:p>
          <a:p>
            <a:pPr marL="342900" marR="0" lvl="0" indent="-342900" algn="l" rtl="0">
              <a:lnSpc>
                <a:spcPct val="100000"/>
              </a:lnSpc>
              <a:spcBef>
                <a:spcPts val="480"/>
              </a:spcBef>
              <a:spcAft>
                <a:spcPts val="0"/>
              </a:spcAft>
              <a:buClr>
                <a:srgbClr val="3F3F39"/>
              </a:buClr>
              <a:buSzPct val="100000"/>
              <a:buFont typeface="Lucida Sans"/>
              <a:buChar char="•"/>
            </a:pPr>
            <a:r>
              <a:rPr lang="en-US" sz="2400" b="0" i="0" u="none" strike="noStrike" cap="none" dirty="0">
                <a:solidFill>
                  <a:srgbClr val="3F3F39"/>
                </a:solidFill>
                <a:ea typeface="Lucida Sans"/>
                <a:cs typeface="Lucida Sans"/>
                <a:sym typeface="Lucida Sans"/>
              </a:rPr>
              <a:t>@</a:t>
            </a:r>
            <a:r>
              <a:rPr lang="en-US" sz="2400" b="0" i="0" u="none" strike="noStrike" cap="none" dirty="0" err="1">
                <a:solidFill>
                  <a:srgbClr val="3F3F39"/>
                </a:solidFill>
                <a:ea typeface="Lucida Sans"/>
                <a:cs typeface="Lucida Sans"/>
                <a:sym typeface="Lucida Sans"/>
              </a:rPr>
              <a:t>achievethecore</a:t>
            </a:r>
            <a:endParaRPr lang="en-US" sz="2400" b="0" i="0" u="none" strike="noStrike" cap="none" dirty="0">
              <a:solidFill>
                <a:srgbClr val="3F3F39"/>
              </a:solidFill>
              <a:ea typeface="Lucida Sans"/>
              <a:cs typeface="Lucida Sans"/>
              <a:sym typeface="Lucida Sans"/>
            </a:endParaRPr>
          </a:p>
          <a:p>
            <a:pPr marL="342900" marR="0" lvl="0" indent="-342900" algn="l" rtl="0">
              <a:spcBef>
                <a:spcPts val="480"/>
              </a:spcBef>
              <a:buClr>
                <a:srgbClr val="3F3F39"/>
              </a:buClr>
              <a:buSzPct val="100000"/>
              <a:buFont typeface="Lucida Sans"/>
              <a:buChar char="•"/>
            </a:pPr>
            <a:r>
              <a:rPr lang="en-US" sz="2400" b="0" i="0" u="none" strike="noStrike" cap="none" dirty="0">
                <a:solidFill>
                  <a:srgbClr val="3F3F39"/>
                </a:solidFill>
                <a:ea typeface="Lucida Sans"/>
                <a:cs typeface="Lucida Sans"/>
                <a:sym typeface="Lucida Sans"/>
              </a:rPr>
              <a:t>@JoanieFun, @salberti, @</a:t>
            </a:r>
            <a:r>
              <a:rPr lang="en-US" sz="2400" b="0" i="0" u="none" strike="noStrike" cap="none" dirty="0" err="1" smtClean="0">
                <a:solidFill>
                  <a:srgbClr val="3F3F39"/>
                </a:solidFill>
                <a:ea typeface="Lucida Sans"/>
                <a:cs typeface="Lucida Sans"/>
                <a:sym typeface="Lucida Sans"/>
              </a:rPr>
              <a:t>JennieBeltro</a:t>
            </a:r>
            <a:r>
              <a:rPr lang="en-US" sz="2400" b="0" i="0" u="none" strike="noStrike" cap="none" dirty="0" smtClean="0">
                <a:solidFill>
                  <a:srgbClr val="3F3F39"/>
                </a:solidFill>
                <a:ea typeface="Lucida Sans"/>
                <a:cs typeface="Lucida Sans"/>
                <a:sym typeface="Lucida Sans"/>
              </a:rPr>
              <a:t> @salberti</a:t>
            </a:r>
            <a:endParaRPr lang="en-US" sz="2400" b="0" i="0" u="none" strike="noStrike" cap="none" dirty="0">
              <a:solidFill>
                <a:srgbClr val="3F3F39"/>
              </a:solidFill>
              <a:ea typeface="Lucida Sans"/>
              <a:cs typeface="Lucida Sans"/>
              <a:sym typeface="Lucida Sans"/>
            </a:endParaRPr>
          </a:p>
        </p:txBody>
      </p:sp>
      <p:pic>
        <p:nvPicPr>
          <p:cNvPr id="696" name="Shape 696"/>
          <p:cNvPicPr preferRelativeResize="0"/>
          <p:nvPr/>
        </p:nvPicPr>
        <p:blipFill rotWithShape="1">
          <a:blip r:embed="rId3">
            <a:alphaModFix/>
          </a:blip>
          <a:srcRect/>
          <a:stretch/>
        </p:blipFill>
        <p:spPr>
          <a:xfrm>
            <a:off x="6511235" y="4229100"/>
            <a:ext cx="2632763" cy="1892297"/>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Shape 70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ea typeface="Lucida Sans"/>
                <a:cs typeface="Lucida Sans"/>
                <a:sym typeface="Lucida Sans"/>
              </a:rPr>
              <a:t>Webinar protocols</a:t>
            </a:r>
          </a:p>
        </p:txBody>
      </p:sp>
      <p:sp>
        <p:nvSpPr>
          <p:cNvPr id="703" name="Shape 703"/>
          <p:cNvSpPr txBox="1">
            <a:spLocks noGrp="1"/>
          </p:cNvSpPr>
          <p:nvPr>
            <p:ph type="body" idx="1"/>
          </p:nvPr>
        </p:nvSpPr>
        <p:spPr>
          <a:xfrm>
            <a:off x="457200" y="1600200"/>
            <a:ext cx="4604400" cy="45261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2400" b="0" i="0" u="none" strike="noStrike" cap="none" dirty="0">
                <a:solidFill>
                  <a:srgbClr val="3F3F39"/>
                </a:solidFill>
                <a:ea typeface="Lucida Sans"/>
                <a:cs typeface="Lucida Sans"/>
                <a:sym typeface="Lucida Sans"/>
              </a:rPr>
              <a:t>During the webinar</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dirty="0">
                <a:solidFill>
                  <a:schemeClr val="dk1"/>
                </a:solidFill>
                <a:ea typeface="Lucida Sans"/>
                <a:cs typeface="Lucida Sans"/>
                <a:sym typeface="Lucida Sans"/>
              </a:rPr>
              <a:t>– </a:t>
            </a:r>
            <a:r>
              <a:rPr lang="en-US" sz="2000" b="0" i="0" u="none" strike="noStrike" cap="none" dirty="0">
                <a:solidFill>
                  <a:srgbClr val="3F3F39"/>
                </a:solidFill>
                <a:ea typeface="Lucida Sans"/>
                <a:cs typeface="Lucida Sans"/>
                <a:sym typeface="Lucida Sans"/>
              </a:rPr>
              <a:t>Accessing Documents</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dirty="0">
                <a:solidFill>
                  <a:schemeClr val="dk1"/>
                </a:solidFill>
                <a:ea typeface="Lucida Sans"/>
                <a:cs typeface="Lucida Sans"/>
                <a:sym typeface="Lucida Sans"/>
              </a:rPr>
              <a:t>– </a:t>
            </a:r>
            <a:r>
              <a:rPr lang="en-US" sz="2000" b="0" i="0" u="none" strike="noStrike" cap="none" dirty="0">
                <a:solidFill>
                  <a:srgbClr val="3F3F39"/>
                </a:solidFill>
                <a:ea typeface="Lucida Sans"/>
                <a:cs typeface="Lucida Sans"/>
                <a:sym typeface="Lucida Sans"/>
              </a:rPr>
              <a:t>Questions option</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dirty="0">
                <a:solidFill>
                  <a:schemeClr val="dk1"/>
                </a:solidFill>
                <a:ea typeface="Lucida Sans"/>
                <a:cs typeface="Lucida Sans"/>
                <a:sym typeface="Lucida Sans"/>
              </a:rPr>
              <a:t>– </a:t>
            </a:r>
            <a:r>
              <a:rPr lang="en-US" sz="2000" b="0" i="0" u="none" strike="noStrike" cap="none" dirty="0">
                <a:solidFill>
                  <a:srgbClr val="3F3F39"/>
                </a:solidFill>
                <a:ea typeface="Lucida Sans"/>
                <a:cs typeface="Lucida Sans"/>
                <a:sym typeface="Lucida Sans"/>
              </a:rPr>
              <a:t>Polling</a:t>
            </a:r>
          </a:p>
          <a:p>
            <a:pPr marL="0" marR="0" lvl="0" indent="0" algn="l" rtl="0">
              <a:lnSpc>
                <a:spcPct val="115000"/>
              </a:lnSpc>
              <a:spcBef>
                <a:spcPts val="600"/>
              </a:spcBef>
              <a:spcAft>
                <a:spcPts val="0"/>
              </a:spcAft>
              <a:buClr>
                <a:schemeClr val="dk1"/>
              </a:buClr>
              <a:buSzPct val="25000"/>
              <a:buFont typeface="Arial"/>
              <a:buNone/>
            </a:pPr>
            <a:r>
              <a:rPr lang="en-US" sz="2400" b="0" i="0" u="none" strike="noStrike" cap="none" dirty="0">
                <a:solidFill>
                  <a:srgbClr val="3F3F39"/>
                </a:solidFill>
                <a:ea typeface="Lucida Sans"/>
                <a:cs typeface="Lucida Sans"/>
                <a:sym typeface="Lucida Sans"/>
              </a:rPr>
              <a:t>After the webinar</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dirty="0">
                <a:solidFill>
                  <a:schemeClr val="dk1"/>
                </a:solidFill>
                <a:ea typeface="Lucida Sans"/>
                <a:cs typeface="Lucida Sans"/>
                <a:sym typeface="Lucida Sans"/>
              </a:rPr>
              <a:t>– </a:t>
            </a:r>
            <a:r>
              <a:rPr lang="en-US" sz="2000" b="0" i="0" u="none" strike="noStrike" cap="none" dirty="0">
                <a:solidFill>
                  <a:srgbClr val="3F3F39"/>
                </a:solidFill>
                <a:ea typeface="Lucida Sans"/>
                <a:cs typeface="Lucida Sans"/>
                <a:sym typeface="Lucida Sans"/>
              </a:rPr>
              <a:t>Survey</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dirty="0">
                <a:solidFill>
                  <a:schemeClr val="dk1"/>
                </a:solidFill>
                <a:ea typeface="Lucida Sans"/>
                <a:cs typeface="Lucida Sans"/>
                <a:sym typeface="Lucida Sans"/>
              </a:rPr>
              <a:t>– </a:t>
            </a:r>
            <a:r>
              <a:rPr lang="en-US" sz="2000" b="0" i="0" u="none" strike="noStrike" cap="none" dirty="0">
                <a:solidFill>
                  <a:srgbClr val="3F3F39"/>
                </a:solidFill>
                <a:ea typeface="Lucida Sans"/>
                <a:cs typeface="Lucida Sans"/>
                <a:sym typeface="Lucida Sans"/>
              </a:rPr>
              <a:t>Access to recorded webinar</a:t>
            </a:r>
          </a:p>
          <a:p>
            <a:pPr marL="800100" marR="0" lvl="0" indent="-38100" algn="l" rtl="0">
              <a:lnSpc>
                <a:spcPct val="100000"/>
              </a:lnSpc>
              <a:spcBef>
                <a:spcPts val="0"/>
              </a:spcBef>
              <a:spcAft>
                <a:spcPts val="0"/>
              </a:spcAft>
              <a:buClr>
                <a:schemeClr val="dk1"/>
              </a:buClr>
              <a:buSzPct val="25000"/>
              <a:buFont typeface="Arial"/>
              <a:buNone/>
            </a:pPr>
            <a:endParaRPr sz="2400" b="0" i="0" u="none" strike="noStrike" cap="none" dirty="0">
              <a:solidFill>
                <a:srgbClr val="3F3F39"/>
              </a:solidFill>
              <a:cs typeface="Allerta"/>
              <a:sym typeface="Allerta"/>
            </a:endParaRPr>
          </a:p>
        </p:txBody>
      </p:sp>
      <p:pic>
        <p:nvPicPr>
          <p:cNvPr id="704" name="Shape 704"/>
          <p:cNvPicPr preferRelativeResize="0"/>
          <p:nvPr/>
        </p:nvPicPr>
        <p:blipFill rotWithShape="1">
          <a:blip r:embed="rId3">
            <a:alphaModFix/>
          </a:blip>
          <a:srcRect/>
          <a:stretch/>
        </p:blipFill>
        <p:spPr>
          <a:xfrm>
            <a:off x="4877275" y="1662100"/>
            <a:ext cx="3524248" cy="3533772"/>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Shape 709"/>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595959"/>
              </a:buClr>
              <a:buSzPct val="25000"/>
              <a:buFont typeface="Allerta"/>
              <a:buNone/>
            </a:pPr>
            <a:r>
              <a:rPr lang="en-US" sz="2800" b="0" i="0" u="none" strike="noStrike" cap="none" dirty="0">
                <a:solidFill>
                  <a:srgbClr val="595959"/>
                </a:solidFill>
                <a:ea typeface="Lucida Sans"/>
                <a:cs typeface="Lucida Sans"/>
                <a:sym typeface="Lucida Sans"/>
              </a:rPr>
              <a:t>Instructional Advocacy – A Definition</a:t>
            </a:r>
          </a:p>
        </p:txBody>
      </p:sp>
      <p:sp>
        <p:nvSpPr>
          <p:cNvPr id="710" name="Shape 710"/>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noAutofit/>
          </a:bodyPr>
          <a:lstStyle/>
          <a:p>
            <a:pPr marL="139700" marR="0" lvl="0" indent="0" algn="l" rtl="0">
              <a:lnSpc>
                <a:spcPct val="100000"/>
              </a:lnSpc>
              <a:spcBef>
                <a:spcPts val="0"/>
              </a:spcBef>
              <a:spcAft>
                <a:spcPts val="0"/>
              </a:spcAft>
              <a:buClr>
                <a:srgbClr val="595959"/>
              </a:buClr>
              <a:buSzPct val="25000"/>
              <a:buFont typeface="Arial"/>
              <a:buNone/>
            </a:pPr>
            <a:endParaRPr sz="2200" b="0" i="0" u="none" strike="noStrike" cap="none" dirty="0">
              <a:solidFill>
                <a:srgbClr val="595959"/>
              </a:solidFill>
              <a:cs typeface="Allerta"/>
              <a:sym typeface="Allerta"/>
            </a:endParaRPr>
          </a:p>
          <a:p>
            <a:pPr marL="139700" marR="0" lvl="0" indent="0" algn="l" rtl="0">
              <a:lnSpc>
                <a:spcPct val="100000"/>
              </a:lnSpc>
              <a:spcBef>
                <a:spcPts val="440"/>
              </a:spcBef>
              <a:spcAft>
                <a:spcPts val="0"/>
              </a:spcAft>
              <a:buClr>
                <a:srgbClr val="595959"/>
              </a:buClr>
              <a:buSzPct val="25000"/>
              <a:buFont typeface="Arial"/>
              <a:buNone/>
            </a:pPr>
            <a:endParaRPr sz="2200" b="0" i="0" u="none" strike="noStrike" cap="none" dirty="0">
              <a:solidFill>
                <a:srgbClr val="595959"/>
              </a:solidFill>
              <a:ea typeface="Lucida Sans"/>
              <a:cs typeface="Lucida Sans"/>
              <a:sym typeface="Lucida Sans"/>
            </a:endParaRPr>
          </a:p>
          <a:p>
            <a:pPr marL="139700" marR="0" lvl="0" indent="0" algn="ctr" rtl="0">
              <a:lnSpc>
                <a:spcPct val="100000"/>
              </a:lnSpc>
              <a:spcBef>
                <a:spcPts val="440"/>
              </a:spcBef>
              <a:spcAft>
                <a:spcPts val="0"/>
              </a:spcAft>
              <a:buClr>
                <a:srgbClr val="595959"/>
              </a:buClr>
              <a:buSzPct val="25000"/>
              <a:buFont typeface="Arial"/>
              <a:buNone/>
            </a:pPr>
            <a:r>
              <a:rPr lang="en-US" sz="2400" b="0" i="0" u="none" strike="noStrike" cap="none" dirty="0">
                <a:solidFill>
                  <a:srgbClr val="595959"/>
                </a:solidFill>
                <a:ea typeface="Lucida Sans"/>
                <a:cs typeface="Lucida Sans"/>
                <a:sym typeface="Lucida Sans"/>
              </a:rPr>
              <a:t>Grounded in a firm understanding of the Shifts, educators owning, supporting, and promoting the resources, tools, and practices that create learning environments in which students develop college- and career- readiness.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Shape 71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a:ea typeface="Lucida Sans"/>
                <a:cs typeface="Lucida Sans"/>
                <a:sym typeface="Lucida Sans"/>
              </a:rPr>
              <a:t>Tell us about your successes</a:t>
            </a:r>
          </a:p>
        </p:txBody>
      </p:sp>
      <p:pic>
        <p:nvPicPr>
          <p:cNvPr id="717" name="Shape 717" descr="Screen Shot 2016-07-12 at 4.22.08 PM.png"/>
          <p:cNvPicPr preferRelativeResize="0"/>
          <p:nvPr/>
        </p:nvPicPr>
        <p:blipFill rotWithShape="1">
          <a:blip r:embed="rId3">
            <a:alphaModFix/>
          </a:blip>
          <a:srcRect/>
          <a:stretch/>
        </p:blipFill>
        <p:spPr>
          <a:xfrm>
            <a:off x="900066" y="1417637"/>
            <a:ext cx="7150244" cy="5099520"/>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Shape 72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a:solidFill>
                  <a:srgbClr val="3F3F39"/>
                </a:solidFill>
                <a:ea typeface="Lucida Sans"/>
                <a:cs typeface="Lucida Sans"/>
                <a:sym typeface="Lucida Sans"/>
              </a:rPr>
              <a:t>Goals of the webinar</a:t>
            </a:r>
          </a:p>
        </p:txBody>
      </p:sp>
      <p:sp>
        <p:nvSpPr>
          <p:cNvPr id="724" name="Shape 72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30200" algn="l" rtl="0">
              <a:spcBef>
                <a:spcPts val="0"/>
              </a:spcBef>
              <a:spcAft>
                <a:spcPts val="0"/>
              </a:spcAft>
              <a:buClr>
                <a:srgbClr val="595959"/>
              </a:buClr>
              <a:buSzPct val="100000"/>
              <a:buFont typeface="Lucida Sans"/>
              <a:buChar char="✓"/>
            </a:pPr>
            <a:r>
              <a:rPr lang="en-US" dirty="0">
                <a:ea typeface="Lucida Sans"/>
                <a:cs typeface="Lucida Sans"/>
                <a:sym typeface="Lucida Sans"/>
              </a:rPr>
              <a:t>Goal 1</a:t>
            </a:r>
          </a:p>
          <a:p>
            <a:pPr marL="0" lvl="0" indent="0" rtl="0">
              <a:lnSpc>
                <a:spcPct val="138000"/>
              </a:lnSpc>
              <a:spcBef>
                <a:spcPts val="0"/>
              </a:spcBef>
              <a:buNone/>
            </a:pPr>
            <a:r>
              <a:rPr lang="en-US" dirty="0">
                <a:solidFill>
                  <a:srgbClr val="3F3F39"/>
                </a:solidFill>
                <a:ea typeface="Lucida Sans"/>
                <a:cs typeface="Lucida Sans"/>
                <a:sym typeface="Lucida Sans"/>
              </a:rPr>
              <a:t>Understand why it is crucial for ALL students to work with and learn from grade-level appropriate complex texts.</a:t>
            </a:r>
          </a:p>
          <a:p>
            <a:pPr marL="342900" marR="0" lvl="0" indent="-330200" algn="l" rtl="0">
              <a:spcBef>
                <a:spcPts val="480"/>
              </a:spcBef>
              <a:spcAft>
                <a:spcPts val="0"/>
              </a:spcAft>
              <a:buClr>
                <a:srgbClr val="595959"/>
              </a:buClr>
              <a:buSzPct val="100000"/>
              <a:buFont typeface="Lucida Sans"/>
              <a:buChar char="✓"/>
            </a:pPr>
            <a:r>
              <a:rPr lang="en-US" dirty="0">
                <a:ea typeface="Lucida Sans"/>
                <a:cs typeface="Lucida Sans"/>
                <a:sym typeface="Lucida Sans"/>
              </a:rPr>
              <a:t>Goal 2</a:t>
            </a:r>
          </a:p>
          <a:p>
            <a:pPr marL="0" lvl="0" indent="0" rtl="0">
              <a:lnSpc>
                <a:spcPct val="138000"/>
              </a:lnSpc>
              <a:spcBef>
                <a:spcPts val="0"/>
              </a:spcBef>
              <a:buNone/>
            </a:pPr>
            <a:r>
              <a:rPr lang="en-US" dirty="0">
                <a:solidFill>
                  <a:srgbClr val="3F3F39"/>
                </a:solidFill>
                <a:ea typeface="Lucida Sans"/>
                <a:cs typeface="Lucida Sans"/>
                <a:sym typeface="Lucida Sans"/>
              </a:rPr>
              <a:t>Gain strategies for scaffolding and supporting students who struggle to access grade-level appropriate complex texts.</a:t>
            </a:r>
          </a:p>
          <a:p>
            <a:pPr marL="342900" marR="0" lvl="0" indent="-330200" algn="l" rtl="0">
              <a:spcBef>
                <a:spcPts val="480"/>
              </a:spcBef>
              <a:spcAft>
                <a:spcPts val="0"/>
              </a:spcAft>
              <a:buClr>
                <a:srgbClr val="595959"/>
              </a:buClr>
              <a:buSzPct val="100000"/>
              <a:buFont typeface="Lucida Sans"/>
              <a:buChar char="✓"/>
            </a:pPr>
            <a:r>
              <a:rPr lang="en-US" dirty="0">
                <a:ea typeface="Lucida Sans"/>
                <a:cs typeface="Lucida Sans"/>
                <a:sym typeface="Lucida Sans"/>
              </a:rPr>
              <a:t>Goal 3</a:t>
            </a:r>
          </a:p>
          <a:p>
            <a:pPr marL="0" lvl="0" indent="0" rtl="0">
              <a:lnSpc>
                <a:spcPct val="138000"/>
              </a:lnSpc>
              <a:spcBef>
                <a:spcPts val="0"/>
              </a:spcBef>
              <a:buNone/>
            </a:pPr>
            <a:r>
              <a:rPr lang="en-US" dirty="0">
                <a:solidFill>
                  <a:srgbClr val="3F3F39"/>
                </a:solidFill>
                <a:ea typeface="Lucida Sans"/>
                <a:cs typeface="Lucida Sans"/>
                <a:sym typeface="Lucida Sans"/>
              </a:rPr>
              <a:t>Get specific ideas for applying these ideas to your own classrooms.</a:t>
            </a:r>
          </a:p>
          <a:p>
            <a:pPr marL="0" lvl="0" indent="-69850" rtl="0">
              <a:lnSpc>
                <a:spcPct val="115000"/>
              </a:lnSpc>
              <a:spcBef>
                <a:spcPts val="0"/>
              </a:spcBef>
              <a:buClr>
                <a:srgbClr val="000000"/>
              </a:buClr>
              <a:buSzPct val="45833"/>
              <a:buFont typeface="Arial"/>
              <a:buNone/>
            </a:pPr>
            <a:endParaRPr sz="2400" dirty="0">
              <a:solidFill>
                <a:srgbClr val="3F3F39"/>
              </a:solidFill>
            </a:endParaRPr>
          </a:p>
          <a:p>
            <a:pPr marL="342900" marR="0" lvl="0" indent="-342900" algn="l" rtl="0">
              <a:spcBef>
                <a:spcPts val="0"/>
              </a:spcBef>
              <a:buClr>
                <a:srgbClr val="3F3F39"/>
              </a:buClr>
              <a:buSzPct val="100000"/>
              <a:buFont typeface="Arial"/>
              <a:buNone/>
            </a:pPr>
            <a:endParaRPr sz="2400" dirty="0">
              <a:solidFill>
                <a:srgbClr val="3F3F39"/>
              </a:solidFill>
            </a:endParaRPr>
          </a:p>
        </p:txBody>
      </p:sp>
    </p:spTree>
  </p:cSld>
  <p:clrMapOvr>
    <a:masterClrMapping/>
  </p:clrMapOvr>
  <p:transition spd="slow">
    <p:fade/>
  </p:transition>
</p:sld>
</file>

<file path=ppt/theme/theme1.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4227</Words>
  <Application>Microsoft Office PowerPoint</Application>
  <PresentationFormat>On-screen Show (4:3)</PresentationFormat>
  <Paragraphs>394</Paragraphs>
  <Slides>41</Slides>
  <Notes>41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41</vt:i4>
      </vt:variant>
    </vt:vector>
  </HeadingPairs>
  <TitlesOfParts>
    <vt:vector size="51" baseType="lpstr">
      <vt:lpstr>Calibri</vt:lpstr>
      <vt:lpstr>Century Gothic</vt:lpstr>
      <vt:lpstr>Allerta</vt:lpstr>
      <vt:lpstr>Times New Roman</vt:lpstr>
      <vt:lpstr>Lucida Sans</vt:lpstr>
      <vt:lpstr>Arial</vt:lpstr>
      <vt:lpstr>July Webinar New Year's Resolution</vt:lpstr>
      <vt:lpstr>July Webinar New Year's Resolution</vt:lpstr>
      <vt:lpstr>SAP ATC PPT Template revised</vt:lpstr>
      <vt:lpstr>July Webinar New Year's Resolution</vt:lpstr>
      <vt:lpstr>Supporting All learners in Accessing Complex Text</vt:lpstr>
      <vt:lpstr>Introductions</vt:lpstr>
      <vt:lpstr>Who are Core Advocates?</vt:lpstr>
      <vt:lpstr>To learn more about Core Advocates…</vt:lpstr>
      <vt:lpstr>Tweet with us!</vt:lpstr>
      <vt:lpstr>Webinar protocols</vt:lpstr>
      <vt:lpstr>Instructional Advocacy – A Definition</vt:lpstr>
      <vt:lpstr>Tell us about your successes</vt:lpstr>
      <vt:lpstr>Goals of the webinar</vt:lpstr>
      <vt:lpstr>The Importance of Complex Texts</vt:lpstr>
      <vt:lpstr>Three Shifts for ELA</vt:lpstr>
      <vt:lpstr>Regular Practice With Complex Text and its Academic Language: Why?</vt:lpstr>
      <vt:lpstr>PowerPoint Presentation</vt:lpstr>
      <vt:lpstr>PowerPoint Presentation</vt:lpstr>
      <vt:lpstr>What are the Features of Complex Text?</vt:lpstr>
      <vt:lpstr>Close Analytic Reading</vt:lpstr>
      <vt:lpstr>Scaffolding Complex Text</vt:lpstr>
      <vt:lpstr>Question:  What prevents teachers from using complex text with all students?  What hesitations do you have about this practice?  Please use the Questions tab on your control panel to respond.</vt:lpstr>
      <vt:lpstr>Access for All: Strategies for Using Complex Text</vt:lpstr>
      <vt:lpstr>Guest Core Advocate: Adrienne Williams</vt:lpstr>
      <vt:lpstr>Begin with the Text: Qualitative Features</vt:lpstr>
      <vt:lpstr>Begin with the Text: Reader and Task</vt:lpstr>
      <vt:lpstr>Before Reading </vt:lpstr>
      <vt:lpstr>Before Reading </vt:lpstr>
      <vt:lpstr>During Initial Reading</vt:lpstr>
      <vt:lpstr>During Initial Reading</vt:lpstr>
      <vt:lpstr>During Subsequent Readings</vt:lpstr>
      <vt:lpstr>After/Between Readings</vt:lpstr>
      <vt:lpstr>Question:  Which of these strategies do you want to try first in your classroom?  Please use the Questions tab on your control panel to respond.  </vt:lpstr>
      <vt:lpstr>Getting Real:  Applying Complex Texts to Teacher Practice</vt:lpstr>
      <vt:lpstr>Practical Take Aways</vt:lpstr>
      <vt:lpstr>Scaffolding Complex Text: Do’s</vt:lpstr>
      <vt:lpstr>Scaffolding Complex Text: Don’ts</vt:lpstr>
      <vt:lpstr>More Suggestions for Scaffolds:</vt:lpstr>
      <vt:lpstr>Resources to support qualitative text analysis:</vt:lpstr>
      <vt:lpstr>Lessons using complex texts</vt:lpstr>
      <vt:lpstr>Academic Word Finder</vt:lpstr>
      <vt:lpstr>Poll:  Where do you learn specific strategies for meeting the needs of all learners within your curriculum?  </vt:lpstr>
      <vt:lpstr>Your Questions </vt:lpstr>
      <vt:lpstr>Please join us again next month!</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All learners in Accessing Complex Text</dc:title>
  <dc:creator>Janelle</dc:creator>
  <cp:lastModifiedBy>Janelle Fann</cp:lastModifiedBy>
  <cp:revision>7</cp:revision>
  <dcterms:modified xsi:type="dcterms:W3CDTF">2017-02-01T21:11:28Z</dcterms:modified>
</cp:coreProperties>
</file>